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  <p:sldMasterId id="2147483654" r:id="rId6"/>
  </p:sldMasterIdLst>
  <p:notesMasterIdLst>
    <p:notesMasterId r:id="rId40"/>
  </p:notesMasterIdLst>
  <p:handoutMasterIdLst>
    <p:handoutMasterId r:id="rId41"/>
  </p:handoutMasterIdLst>
  <p:sldIdLst>
    <p:sldId id="299" r:id="rId7"/>
    <p:sldId id="258" r:id="rId8"/>
    <p:sldId id="285" r:id="rId9"/>
    <p:sldId id="265" r:id="rId10"/>
    <p:sldId id="302" r:id="rId11"/>
    <p:sldId id="303" r:id="rId12"/>
    <p:sldId id="304" r:id="rId13"/>
    <p:sldId id="305" r:id="rId14"/>
    <p:sldId id="306" r:id="rId15"/>
    <p:sldId id="307" r:id="rId16"/>
    <p:sldId id="270" r:id="rId17"/>
    <p:sldId id="267" r:id="rId18"/>
    <p:sldId id="272" r:id="rId19"/>
    <p:sldId id="308" r:id="rId20"/>
    <p:sldId id="309" r:id="rId21"/>
    <p:sldId id="310" r:id="rId22"/>
    <p:sldId id="262" r:id="rId23"/>
    <p:sldId id="266" r:id="rId24"/>
    <p:sldId id="273" r:id="rId25"/>
    <p:sldId id="289" r:id="rId26"/>
    <p:sldId id="290" r:id="rId27"/>
    <p:sldId id="271" r:id="rId28"/>
    <p:sldId id="321" r:id="rId29"/>
    <p:sldId id="311" r:id="rId30"/>
    <p:sldId id="316" r:id="rId31"/>
    <p:sldId id="317" r:id="rId32"/>
    <p:sldId id="318" r:id="rId33"/>
    <p:sldId id="313" r:id="rId34"/>
    <p:sldId id="314" r:id="rId35"/>
    <p:sldId id="315" r:id="rId36"/>
    <p:sldId id="320" r:id="rId37"/>
    <p:sldId id="319" r:id="rId38"/>
    <p:sldId id="322" r:id="rId3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D4DE"/>
    <a:srgbClr val="1C7DE1"/>
    <a:srgbClr val="F4BD2D"/>
    <a:srgbClr val="F07624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79713" autoAdjust="0"/>
  </p:normalViewPr>
  <p:slideViewPr>
    <p:cSldViewPr showGuides="1">
      <p:cViewPr varScale="1">
        <p:scale>
          <a:sx n="58" d="100"/>
          <a:sy n="58" d="100"/>
        </p:scale>
        <p:origin x="1254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2020-12-11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61E24B-906C-4CA7-8A02-8162894F6AEC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D6ED8-4AC3-4B70-AF7C-361B5BD990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1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D6ED8-4AC3-4B70-AF7C-361B5BD990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20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D6ED8-4AC3-4B70-AF7C-361B5BD990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34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997e6bbead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997e6bbead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81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E24A69-8147-4076-9DD3-0F040A0BCF35}" type="slidenum">
              <a:rPr lang="en-US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15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6788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537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1c0e4a743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1c0e4a743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657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D6ED8-4AC3-4B70-AF7C-361B5BD990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7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627534"/>
            <a:ext cx="9144000" cy="533308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=""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203598"/>
            <a:ext cx="9143999" cy="432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4619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=""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 rot="10800000">
            <a:off x="3222000" y="3337155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3746892" y="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 rot="10800000">
            <a:off x="4041648" y="99959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8E48000A-B218-4CCF-8C0E-D9ACDAFA26B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312000" y="3430238"/>
            <a:ext cx="2520000" cy="1713262"/>
          </a:xfrm>
          <a:custGeom>
            <a:avLst/>
            <a:gdLst>
              <a:gd name="connsiteX0" fmla="*/ 1260000 w 2520000"/>
              <a:gd name="connsiteY0" fmla="*/ 0 h 1713262"/>
              <a:gd name="connsiteX1" fmla="*/ 2520000 w 2520000"/>
              <a:gd name="connsiteY1" fmla="*/ 1260000 h 1713262"/>
              <a:gd name="connsiteX2" fmla="*/ 2066250 w 2520000"/>
              <a:gd name="connsiteY2" fmla="*/ 1713262 h 1713262"/>
              <a:gd name="connsiteX3" fmla="*/ 439730 w 2520000"/>
              <a:gd name="connsiteY3" fmla="*/ 1706453 h 1713262"/>
              <a:gd name="connsiteX4" fmla="*/ 0 w 2520000"/>
              <a:gd name="connsiteY4" fmla="*/ 1260000 h 17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20000" h="1713262">
                <a:moveTo>
                  <a:pt x="1260000" y="0"/>
                </a:moveTo>
                <a:lnTo>
                  <a:pt x="2520000" y="1260000"/>
                </a:lnTo>
                <a:lnTo>
                  <a:pt x="2066250" y="1713262"/>
                </a:lnTo>
                <a:lnTo>
                  <a:pt x="439730" y="1706453"/>
                </a:lnTo>
                <a:lnTo>
                  <a:pt x="0" y="126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305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16200000">
            <a:off x="7856153" y="1188720"/>
            <a:ext cx="1828798" cy="36576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endParaRPr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531788" y="4236720"/>
            <a:ext cx="548640" cy="29718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fld id="{8B38DBA3-52F9-4AF4-A6A4-FA4D7DB2F99C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6990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7620000" cy="85725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rt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7620000" cy="360045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10"/>
          </p:nvPr>
        </p:nvSpPr>
        <p:spPr>
          <a:xfrm rot="16200000">
            <a:off x="7856153" y="1188720"/>
            <a:ext cx="1828798" cy="36576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11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endParaRPr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12"/>
          </p:nvPr>
        </p:nvSpPr>
        <p:spPr>
          <a:xfrm>
            <a:off x="8531788" y="4236720"/>
            <a:ext cx="548640" cy="29718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fld id="{8B38DBA3-52F9-4AF4-A6A4-FA4D7DB2F99C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7140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"/>
          <p:cNvSpPr txBox="1">
            <a:spLocks noGrp="1"/>
          </p:cNvSpPr>
          <p:nvPr>
            <p:ph type="title"/>
          </p:nvPr>
        </p:nvSpPr>
        <p:spPr>
          <a:xfrm>
            <a:off x="1933588" y="2855050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title" idx="2"/>
          </p:nvPr>
        </p:nvSpPr>
        <p:spPr>
          <a:xfrm>
            <a:off x="5026238" y="2855050"/>
            <a:ext cx="2186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1" name="Google Shape;221;p5"/>
          <p:cNvGrpSpPr/>
          <p:nvPr/>
        </p:nvGrpSpPr>
        <p:grpSpPr>
          <a:xfrm>
            <a:off x="-1712527" y="3034255"/>
            <a:ext cx="3768158" cy="2849388"/>
            <a:chOff x="-1712527" y="3034255"/>
            <a:chExt cx="3768158" cy="2849388"/>
          </a:xfrm>
        </p:grpSpPr>
        <p:sp>
          <p:nvSpPr>
            <p:cNvPr id="222" name="Google Shape;222;p5"/>
            <p:cNvSpPr/>
            <p:nvPr/>
          </p:nvSpPr>
          <p:spPr>
            <a:xfrm rot="-5016194">
              <a:off x="-1065061" y="2701704"/>
              <a:ext cx="2473226" cy="3514489"/>
            </a:xfrm>
            <a:custGeom>
              <a:avLst/>
              <a:gdLst/>
              <a:ahLst/>
              <a:cxnLst/>
              <a:rect l="l" t="t" r="r" b="b"/>
              <a:pathLst>
                <a:path w="72513" h="103042" extrusionOk="0">
                  <a:moveTo>
                    <a:pt x="56380" y="1"/>
                  </a:moveTo>
                  <a:cubicBezTo>
                    <a:pt x="45008" y="20044"/>
                    <a:pt x="21415" y="28675"/>
                    <a:pt x="9679" y="48436"/>
                  </a:cubicBezTo>
                  <a:cubicBezTo>
                    <a:pt x="1" y="64648"/>
                    <a:pt x="444" y="87273"/>
                    <a:pt x="10728" y="103042"/>
                  </a:cubicBezTo>
                  <a:lnTo>
                    <a:pt x="22504" y="99815"/>
                  </a:lnTo>
                  <a:cubicBezTo>
                    <a:pt x="21496" y="98323"/>
                    <a:pt x="21657" y="96266"/>
                    <a:pt x="21940" y="94451"/>
                  </a:cubicBezTo>
                  <a:cubicBezTo>
                    <a:pt x="23391" y="86144"/>
                    <a:pt x="27908" y="78562"/>
                    <a:pt x="34240" y="73682"/>
                  </a:cubicBezTo>
                  <a:cubicBezTo>
                    <a:pt x="43556" y="66584"/>
                    <a:pt x="56138" y="65495"/>
                    <a:pt x="64608" y="57268"/>
                  </a:cubicBezTo>
                  <a:cubicBezTo>
                    <a:pt x="68721" y="53235"/>
                    <a:pt x="71463" y="47992"/>
                    <a:pt x="72512" y="42346"/>
                  </a:cubicBezTo>
                  <a:lnTo>
                    <a:pt x="56380" y="1"/>
                  </a:ln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5016194">
              <a:off x="350222" y="4354653"/>
              <a:ext cx="16542" cy="9686"/>
            </a:xfrm>
            <a:custGeom>
              <a:avLst/>
              <a:gdLst/>
              <a:ahLst/>
              <a:cxnLst/>
              <a:rect l="l" t="t" r="r" b="b"/>
              <a:pathLst>
                <a:path w="485" h="284" extrusionOk="0">
                  <a:moveTo>
                    <a:pt x="445" y="1"/>
                  </a:moveTo>
                  <a:lnTo>
                    <a:pt x="324" y="41"/>
                  </a:lnTo>
                  <a:cubicBezTo>
                    <a:pt x="283" y="41"/>
                    <a:pt x="253" y="31"/>
                    <a:pt x="218" y="31"/>
                  </a:cubicBezTo>
                  <a:cubicBezTo>
                    <a:pt x="182" y="31"/>
                    <a:pt x="142" y="41"/>
                    <a:pt x="82" y="81"/>
                  </a:cubicBezTo>
                  <a:lnTo>
                    <a:pt x="82" y="122"/>
                  </a:lnTo>
                  <a:lnTo>
                    <a:pt x="1" y="162"/>
                  </a:lnTo>
                  <a:cubicBezTo>
                    <a:pt x="1" y="202"/>
                    <a:pt x="41" y="243"/>
                    <a:pt x="82" y="283"/>
                  </a:cubicBezTo>
                  <a:lnTo>
                    <a:pt x="283" y="283"/>
                  </a:lnTo>
                  <a:cubicBezTo>
                    <a:pt x="404" y="243"/>
                    <a:pt x="485" y="122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5016194">
              <a:off x="170106" y="4816477"/>
              <a:ext cx="15178" cy="10198"/>
            </a:xfrm>
            <a:custGeom>
              <a:avLst/>
              <a:gdLst/>
              <a:ahLst/>
              <a:cxnLst/>
              <a:rect l="l" t="t" r="r" b="b"/>
              <a:pathLst>
                <a:path w="445" h="299" extrusionOk="0">
                  <a:moveTo>
                    <a:pt x="251" y="1"/>
                  </a:moveTo>
                  <a:cubicBezTo>
                    <a:pt x="222" y="1"/>
                    <a:pt x="192" y="6"/>
                    <a:pt x="162" y="16"/>
                  </a:cubicBezTo>
                  <a:cubicBezTo>
                    <a:pt x="121" y="16"/>
                    <a:pt x="81" y="56"/>
                    <a:pt x="41" y="97"/>
                  </a:cubicBezTo>
                  <a:cubicBezTo>
                    <a:pt x="0" y="177"/>
                    <a:pt x="0" y="258"/>
                    <a:pt x="0" y="298"/>
                  </a:cubicBezTo>
                  <a:lnTo>
                    <a:pt x="162" y="258"/>
                  </a:lnTo>
                  <a:cubicBezTo>
                    <a:pt x="162" y="258"/>
                    <a:pt x="198" y="276"/>
                    <a:pt x="245" y="276"/>
                  </a:cubicBezTo>
                  <a:cubicBezTo>
                    <a:pt x="269" y="276"/>
                    <a:pt x="296" y="272"/>
                    <a:pt x="323" y="258"/>
                  </a:cubicBezTo>
                  <a:cubicBezTo>
                    <a:pt x="323" y="258"/>
                    <a:pt x="323" y="218"/>
                    <a:pt x="323" y="218"/>
                  </a:cubicBezTo>
                  <a:lnTo>
                    <a:pt x="444" y="137"/>
                  </a:lnTo>
                  <a:cubicBezTo>
                    <a:pt x="414" y="46"/>
                    <a:pt x="338" y="1"/>
                    <a:pt x="2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5016194">
              <a:off x="1076354" y="4489924"/>
              <a:ext cx="19271" cy="15723"/>
            </a:xfrm>
            <a:custGeom>
              <a:avLst/>
              <a:gdLst/>
              <a:ahLst/>
              <a:cxnLst/>
              <a:rect l="l" t="t" r="r" b="b"/>
              <a:pathLst>
                <a:path w="565" h="461" extrusionOk="0">
                  <a:moveTo>
                    <a:pt x="284" y="0"/>
                  </a:moveTo>
                  <a:cubicBezTo>
                    <a:pt x="215" y="0"/>
                    <a:pt x="138" y="29"/>
                    <a:pt x="81" y="57"/>
                  </a:cubicBezTo>
                  <a:lnTo>
                    <a:pt x="0" y="218"/>
                  </a:lnTo>
                  <a:lnTo>
                    <a:pt x="81" y="380"/>
                  </a:lnTo>
                  <a:lnTo>
                    <a:pt x="242" y="460"/>
                  </a:lnTo>
                  <a:cubicBezTo>
                    <a:pt x="323" y="420"/>
                    <a:pt x="363" y="380"/>
                    <a:pt x="403" y="339"/>
                  </a:cubicBezTo>
                  <a:cubicBezTo>
                    <a:pt x="484" y="339"/>
                    <a:pt x="524" y="299"/>
                    <a:pt x="565" y="218"/>
                  </a:cubicBezTo>
                  <a:lnTo>
                    <a:pt x="444" y="17"/>
                  </a:lnTo>
                  <a:lnTo>
                    <a:pt x="363" y="17"/>
                  </a:lnTo>
                  <a:cubicBezTo>
                    <a:pt x="339" y="5"/>
                    <a:pt x="312" y="0"/>
                    <a:pt x="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5016194">
              <a:off x="1326223" y="5076196"/>
              <a:ext cx="17906" cy="16065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283" y="0"/>
                  </a:moveTo>
                  <a:cubicBezTo>
                    <a:pt x="122" y="0"/>
                    <a:pt x="1" y="162"/>
                    <a:pt x="41" y="363"/>
                  </a:cubicBezTo>
                  <a:lnTo>
                    <a:pt x="122" y="444"/>
                  </a:lnTo>
                  <a:cubicBezTo>
                    <a:pt x="155" y="461"/>
                    <a:pt x="202" y="471"/>
                    <a:pt x="252" y="471"/>
                  </a:cubicBezTo>
                  <a:cubicBezTo>
                    <a:pt x="322" y="471"/>
                    <a:pt x="397" y="451"/>
                    <a:pt x="444" y="404"/>
                  </a:cubicBezTo>
                  <a:cubicBezTo>
                    <a:pt x="525" y="323"/>
                    <a:pt x="525" y="242"/>
                    <a:pt x="525" y="202"/>
                  </a:cubicBezTo>
                  <a:lnTo>
                    <a:pt x="404" y="81"/>
                  </a:lnTo>
                  <a:lnTo>
                    <a:pt x="444" y="81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5016194">
              <a:off x="1023554" y="5066968"/>
              <a:ext cx="22067" cy="26638"/>
            </a:xfrm>
            <a:custGeom>
              <a:avLst/>
              <a:gdLst/>
              <a:ahLst/>
              <a:cxnLst/>
              <a:rect l="l" t="t" r="r" b="b"/>
              <a:pathLst>
                <a:path w="647" h="781" extrusionOk="0">
                  <a:moveTo>
                    <a:pt x="347" y="1"/>
                  </a:moveTo>
                  <a:cubicBezTo>
                    <a:pt x="322" y="1"/>
                    <a:pt x="300" y="5"/>
                    <a:pt x="283" y="14"/>
                  </a:cubicBezTo>
                  <a:lnTo>
                    <a:pt x="203" y="14"/>
                  </a:lnTo>
                  <a:lnTo>
                    <a:pt x="82" y="94"/>
                  </a:lnTo>
                  <a:lnTo>
                    <a:pt x="41" y="175"/>
                  </a:lnTo>
                  <a:cubicBezTo>
                    <a:pt x="1" y="256"/>
                    <a:pt x="1" y="377"/>
                    <a:pt x="41" y="498"/>
                  </a:cubicBezTo>
                  <a:cubicBezTo>
                    <a:pt x="82" y="619"/>
                    <a:pt x="243" y="740"/>
                    <a:pt x="364" y="780"/>
                  </a:cubicBezTo>
                  <a:lnTo>
                    <a:pt x="525" y="699"/>
                  </a:lnTo>
                  <a:lnTo>
                    <a:pt x="646" y="538"/>
                  </a:lnTo>
                  <a:lnTo>
                    <a:pt x="646" y="336"/>
                  </a:lnTo>
                  <a:lnTo>
                    <a:pt x="646" y="296"/>
                  </a:lnTo>
                  <a:cubicBezTo>
                    <a:pt x="582" y="72"/>
                    <a:pt x="442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5016194">
              <a:off x="1118915" y="4865437"/>
              <a:ext cx="12415" cy="14018"/>
            </a:xfrm>
            <a:custGeom>
              <a:avLst/>
              <a:gdLst/>
              <a:ahLst/>
              <a:cxnLst/>
              <a:rect l="l" t="t" r="r" b="b"/>
              <a:pathLst>
                <a:path w="364" h="411" extrusionOk="0">
                  <a:moveTo>
                    <a:pt x="172" y="1"/>
                  </a:moveTo>
                  <a:cubicBezTo>
                    <a:pt x="156" y="1"/>
                    <a:pt x="140" y="3"/>
                    <a:pt x="122" y="7"/>
                  </a:cubicBezTo>
                  <a:lnTo>
                    <a:pt x="82" y="88"/>
                  </a:lnTo>
                  <a:lnTo>
                    <a:pt x="1" y="249"/>
                  </a:lnTo>
                  <a:cubicBezTo>
                    <a:pt x="1" y="290"/>
                    <a:pt x="41" y="370"/>
                    <a:pt x="122" y="410"/>
                  </a:cubicBezTo>
                  <a:cubicBezTo>
                    <a:pt x="203" y="410"/>
                    <a:pt x="243" y="410"/>
                    <a:pt x="324" y="370"/>
                  </a:cubicBezTo>
                  <a:lnTo>
                    <a:pt x="364" y="209"/>
                  </a:lnTo>
                  <a:lnTo>
                    <a:pt x="364" y="169"/>
                  </a:lnTo>
                  <a:cubicBezTo>
                    <a:pt x="364" y="133"/>
                    <a:pt x="300" y="1"/>
                    <a:pt x="1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5016194">
              <a:off x="1294504" y="4675607"/>
              <a:ext cx="13779" cy="16542"/>
            </a:xfrm>
            <a:custGeom>
              <a:avLst/>
              <a:gdLst/>
              <a:ahLst/>
              <a:cxnLst/>
              <a:rect l="l" t="t" r="r" b="b"/>
              <a:pathLst>
                <a:path w="404" h="485" extrusionOk="0">
                  <a:moveTo>
                    <a:pt x="121" y="1"/>
                  </a:moveTo>
                  <a:lnTo>
                    <a:pt x="0" y="202"/>
                  </a:lnTo>
                  <a:cubicBezTo>
                    <a:pt x="0" y="243"/>
                    <a:pt x="41" y="323"/>
                    <a:pt x="81" y="364"/>
                  </a:cubicBezTo>
                  <a:lnTo>
                    <a:pt x="202" y="485"/>
                  </a:lnTo>
                  <a:cubicBezTo>
                    <a:pt x="283" y="444"/>
                    <a:pt x="323" y="404"/>
                    <a:pt x="363" y="323"/>
                  </a:cubicBezTo>
                  <a:cubicBezTo>
                    <a:pt x="404" y="283"/>
                    <a:pt x="404" y="162"/>
                    <a:pt x="363" y="122"/>
                  </a:cubicBezTo>
                  <a:lnTo>
                    <a:pt x="363" y="81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5016194">
              <a:off x="1174624" y="5203207"/>
              <a:ext cx="13779" cy="16883"/>
            </a:xfrm>
            <a:custGeom>
              <a:avLst/>
              <a:gdLst/>
              <a:ahLst/>
              <a:cxnLst/>
              <a:rect l="l" t="t" r="r" b="b"/>
              <a:pathLst>
                <a:path w="404" h="495" extrusionOk="0">
                  <a:moveTo>
                    <a:pt x="243" y="0"/>
                  </a:moveTo>
                  <a:cubicBezTo>
                    <a:pt x="162" y="0"/>
                    <a:pt x="81" y="41"/>
                    <a:pt x="41" y="121"/>
                  </a:cubicBezTo>
                  <a:cubicBezTo>
                    <a:pt x="41" y="202"/>
                    <a:pt x="1" y="283"/>
                    <a:pt x="41" y="323"/>
                  </a:cubicBezTo>
                  <a:cubicBezTo>
                    <a:pt x="74" y="422"/>
                    <a:pt x="162" y="495"/>
                    <a:pt x="259" y="495"/>
                  </a:cubicBezTo>
                  <a:cubicBezTo>
                    <a:pt x="280" y="495"/>
                    <a:pt x="302" y="491"/>
                    <a:pt x="323" y="484"/>
                  </a:cubicBezTo>
                  <a:lnTo>
                    <a:pt x="404" y="363"/>
                  </a:lnTo>
                  <a:lnTo>
                    <a:pt x="404" y="323"/>
                  </a:lnTo>
                  <a:cubicBezTo>
                    <a:pt x="404" y="242"/>
                    <a:pt x="404" y="162"/>
                    <a:pt x="404" y="121"/>
                  </a:cubicBezTo>
                  <a:cubicBezTo>
                    <a:pt x="404" y="81"/>
                    <a:pt x="364" y="81"/>
                    <a:pt x="364" y="41"/>
                  </a:cubicBezTo>
                  <a:lnTo>
                    <a:pt x="2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 rot="-5016194">
              <a:off x="143709" y="4587442"/>
              <a:ext cx="13779" cy="17906"/>
            </a:xfrm>
            <a:custGeom>
              <a:avLst/>
              <a:gdLst/>
              <a:ahLst/>
              <a:cxnLst/>
              <a:rect l="l" t="t" r="r" b="b"/>
              <a:pathLst>
                <a:path w="404" h="525" extrusionOk="0">
                  <a:moveTo>
                    <a:pt x="202" y="1"/>
                  </a:moveTo>
                  <a:lnTo>
                    <a:pt x="81" y="162"/>
                  </a:lnTo>
                  <a:cubicBezTo>
                    <a:pt x="81" y="162"/>
                    <a:pt x="81" y="202"/>
                    <a:pt x="41" y="202"/>
                  </a:cubicBezTo>
                  <a:cubicBezTo>
                    <a:pt x="0" y="283"/>
                    <a:pt x="0" y="364"/>
                    <a:pt x="0" y="444"/>
                  </a:cubicBezTo>
                  <a:lnTo>
                    <a:pt x="162" y="525"/>
                  </a:lnTo>
                  <a:cubicBezTo>
                    <a:pt x="323" y="444"/>
                    <a:pt x="404" y="283"/>
                    <a:pt x="363" y="122"/>
                  </a:cubicBezTo>
                  <a:cubicBezTo>
                    <a:pt x="323" y="41"/>
                    <a:pt x="283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 rot="-5016194">
              <a:off x="260333" y="4978677"/>
              <a:ext cx="42668" cy="35779"/>
            </a:xfrm>
            <a:custGeom>
              <a:avLst/>
              <a:gdLst/>
              <a:ahLst/>
              <a:cxnLst/>
              <a:rect l="l" t="t" r="r" b="b"/>
              <a:pathLst>
                <a:path w="1251" h="1049" extrusionOk="0">
                  <a:moveTo>
                    <a:pt x="534" y="1"/>
                  </a:moveTo>
                  <a:cubicBezTo>
                    <a:pt x="422" y="1"/>
                    <a:pt x="291" y="38"/>
                    <a:pt x="202" y="97"/>
                  </a:cubicBezTo>
                  <a:cubicBezTo>
                    <a:pt x="81" y="218"/>
                    <a:pt x="0" y="379"/>
                    <a:pt x="41" y="581"/>
                  </a:cubicBezTo>
                  <a:lnTo>
                    <a:pt x="121" y="742"/>
                  </a:lnTo>
                  <a:lnTo>
                    <a:pt x="242" y="863"/>
                  </a:lnTo>
                  <a:lnTo>
                    <a:pt x="363" y="944"/>
                  </a:lnTo>
                  <a:lnTo>
                    <a:pt x="404" y="944"/>
                  </a:lnTo>
                  <a:cubicBezTo>
                    <a:pt x="506" y="1021"/>
                    <a:pt x="624" y="1049"/>
                    <a:pt x="739" y="1049"/>
                  </a:cubicBezTo>
                  <a:cubicBezTo>
                    <a:pt x="804" y="1049"/>
                    <a:pt x="869" y="1039"/>
                    <a:pt x="928" y="1025"/>
                  </a:cubicBezTo>
                  <a:cubicBezTo>
                    <a:pt x="1089" y="944"/>
                    <a:pt x="1210" y="823"/>
                    <a:pt x="1251" y="662"/>
                  </a:cubicBezTo>
                  <a:lnTo>
                    <a:pt x="1170" y="339"/>
                  </a:lnTo>
                  <a:lnTo>
                    <a:pt x="1049" y="218"/>
                  </a:lnTo>
                  <a:lnTo>
                    <a:pt x="1049" y="178"/>
                  </a:lnTo>
                  <a:cubicBezTo>
                    <a:pt x="968" y="57"/>
                    <a:pt x="807" y="16"/>
                    <a:pt x="646" y="16"/>
                  </a:cubicBezTo>
                  <a:cubicBezTo>
                    <a:pt x="613" y="6"/>
                    <a:pt x="575" y="1"/>
                    <a:pt x="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 rot="-5016194">
              <a:off x="406522" y="4624213"/>
              <a:ext cx="23432" cy="25137"/>
            </a:xfrm>
            <a:custGeom>
              <a:avLst/>
              <a:gdLst/>
              <a:ahLst/>
              <a:cxnLst/>
              <a:rect l="l" t="t" r="r" b="b"/>
              <a:pathLst>
                <a:path w="687" h="737" extrusionOk="0">
                  <a:moveTo>
                    <a:pt x="283" y="0"/>
                  </a:moveTo>
                  <a:lnTo>
                    <a:pt x="202" y="41"/>
                  </a:lnTo>
                  <a:lnTo>
                    <a:pt x="122" y="81"/>
                  </a:lnTo>
                  <a:lnTo>
                    <a:pt x="81" y="162"/>
                  </a:lnTo>
                  <a:lnTo>
                    <a:pt x="41" y="202"/>
                  </a:lnTo>
                  <a:cubicBezTo>
                    <a:pt x="1" y="323"/>
                    <a:pt x="1" y="404"/>
                    <a:pt x="41" y="525"/>
                  </a:cubicBezTo>
                  <a:cubicBezTo>
                    <a:pt x="75" y="658"/>
                    <a:pt x="191" y="737"/>
                    <a:pt x="322" y="737"/>
                  </a:cubicBezTo>
                  <a:cubicBezTo>
                    <a:pt x="349" y="737"/>
                    <a:pt x="376" y="733"/>
                    <a:pt x="404" y="726"/>
                  </a:cubicBezTo>
                  <a:lnTo>
                    <a:pt x="525" y="686"/>
                  </a:lnTo>
                  <a:lnTo>
                    <a:pt x="646" y="444"/>
                  </a:lnTo>
                  <a:cubicBezTo>
                    <a:pt x="686" y="363"/>
                    <a:pt x="686" y="283"/>
                    <a:pt x="646" y="202"/>
                  </a:cubicBezTo>
                  <a:lnTo>
                    <a:pt x="606" y="121"/>
                  </a:lnTo>
                  <a:lnTo>
                    <a:pt x="525" y="4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 rot="-5016194">
              <a:off x="285999" y="4670704"/>
              <a:ext cx="24796" cy="25683"/>
            </a:xfrm>
            <a:custGeom>
              <a:avLst/>
              <a:gdLst/>
              <a:ahLst/>
              <a:cxnLst/>
              <a:rect l="l" t="t" r="r" b="b"/>
              <a:pathLst>
                <a:path w="727" h="753" extrusionOk="0">
                  <a:moveTo>
                    <a:pt x="323" y="0"/>
                  </a:moveTo>
                  <a:lnTo>
                    <a:pt x="202" y="40"/>
                  </a:lnTo>
                  <a:lnTo>
                    <a:pt x="121" y="121"/>
                  </a:lnTo>
                  <a:lnTo>
                    <a:pt x="41" y="282"/>
                  </a:lnTo>
                  <a:cubicBezTo>
                    <a:pt x="0" y="363"/>
                    <a:pt x="0" y="403"/>
                    <a:pt x="41" y="484"/>
                  </a:cubicBezTo>
                  <a:lnTo>
                    <a:pt x="81" y="605"/>
                  </a:lnTo>
                  <a:lnTo>
                    <a:pt x="283" y="726"/>
                  </a:lnTo>
                  <a:cubicBezTo>
                    <a:pt x="333" y="743"/>
                    <a:pt x="383" y="753"/>
                    <a:pt x="430" y="753"/>
                  </a:cubicBezTo>
                  <a:cubicBezTo>
                    <a:pt x="497" y="753"/>
                    <a:pt x="558" y="733"/>
                    <a:pt x="605" y="686"/>
                  </a:cubicBezTo>
                  <a:lnTo>
                    <a:pt x="646" y="605"/>
                  </a:lnTo>
                  <a:lnTo>
                    <a:pt x="726" y="444"/>
                  </a:lnTo>
                  <a:lnTo>
                    <a:pt x="726" y="323"/>
                  </a:lnTo>
                  <a:lnTo>
                    <a:pt x="646" y="161"/>
                  </a:lnTo>
                  <a:lnTo>
                    <a:pt x="565" y="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 rot="-5016194">
              <a:off x="-30625" y="4751110"/>
              <a:ext cx="13779" cy="19680"/>
            </a:xfrm>
            <a:custGeom>
              <a:avLst/>
              <a:gdLst/>
              <a:ahLst/>
              <a:cxnLst/>
              <a:rect l="l" t="t" r="r" b="b"/>
              <a:pathLst>
                <a:path w="404" h="577" extrusionOk="0">
                  <a:moveTo>
                    <a:pt x="246" y="1"/>
                  </a:moveTo>
                  <a:cubicBezTo>
                    <a:pt x="232" y="1"/>
                    <a:pt x="217" y="4"/>
                    <a:pt x="202" y="11"/>
                  </a:cubicBezTo>
                  <a:lnTo>
                    <a:pt x="122" y="213"/>
                  </a:lnTo>
                  <a:cubicBezTo>
                    <a:pt x="41" y="253"/>
                    <a:pt x="1" y="334"/>
                    <a:pt x="1" y="455"/>
                  </a:cubicBezTo>
                  <a:lnTo>
                    <a:pt x="162" y="576"/>
                  </a:lnTo>
                  <a:cubicBezTo>
                    <a:pt x="162" y="556"/>
                    <a:pt x="172" y="546"/>
                    <a:pt x="187" y="546"/>
                  </a:cubicBezTo>
                  <a:cubicBezTo>
                    <a:pt x="202" y="546"/>
                    <a:pt x="222" y="556"/>
                    <a:pt x="243" y="576"/>
                  </a:cubicBezTo>
                  <a:lnTo>
                    <a:pt x="404" y="415"/>
                  </a:lnTo>
                  <a:cubicBezTo>
                    <a:pt x="404" y="374"/>
                    <a:pt x="404" y="374"/>
                    <a:pt x="404" y="334"/>
                  </a:cubicBezTo>
                  <a:cubicBezTo>
                    <a:pt x="404" y="253"/>
                    <a:pt x="404" y="173"/>
                    <a:pt x="404" y="132"/>
                  </a:cubicBezTo>
                  <a:cubicBezTo>
                    <a:pt x="371" y="67"/>
                    <a:pt x="311" y="1"/>
                    <a:pt x="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 rot="-5016194">
              <a:off x="-3894" y="4960224"/>
              <a:ext cx="16542" cy="14700"/>
            </a:xfrm>
            <a:custGeom>
              <a:avLst/>
              <a:gdLst/>
              <a:ahLst/>
              <a:cxnLst/>
              <a:rect l="l" t="t" r="r" b="b"/>
              <a:pathLst>
                <a:path w="485" h="431" extrusionOk="0">
                  <a:moveTo>
                    <a:pt x="212" y="1"/>
                  </a:moveTo>
                  <a:cubicBezTo>
                    <a:pt x="155" y="1"/>
                    <a:pt x="98" y="29"/>
                    <a:pt x="41" y="58"/>
                  </a:cubicBezTo>
                  <a:lnTo>
                    <a:pt x="1" y="179"/>
                  </a:lnTo>
                  <a:cubicBezTo>
                    <a:pt x="35" y="347"/>
                    <a:pt x="124" y="431"/>
                    <a:pt x="223" y="431"/>
                  </a:cubicBezTo>
                  <a:cubicBezTo>
                    <a:pt x="243" y="431"/>
                    <a:pt x="263" y="427"/>
                    <a:pt x="283" y="421"/>
                  </a:cubicBezTo>
                  <a:cubicBezTo>
                    <a:pt x="404" y="340"/>
                    <a:pt x="485" y="219"/>
                    <a:pt x="445" y="98"/>
                  </a:cubicBezTo>
                  <a:lnTo>
                    <a:pt x="324" y="17"/>
                  </a:lnTo>
                  <a:lnTo>
                    <a:pt x="283" y="17"/>
                  </a:lnTo>
                  <a:cubicBezTo>
                    <a:pt x="260" y="5"/>
                    <a:pt x="236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 rot="-5016194">
              <a:off x="166662" y="5057352"/>
              <a:ext cx="28923" cy="27525"/>
            </a:xfrm>
            <a:custGeom>
              <a:avLst/>
              <a:gdLst/>
              <a:ahLst/>
              <a:cxnLst/>
              <a:rect l="l" t="t" r="r" b="b"/>
              <a:pathLst>
                <a:path w="848" h="807" extrusionOk="0">
                  <a:moveTo>
                    <a:pt x="444" y="0"/>
                  </a:moveTo>
                  <a:lnTo>
                    <a:pt x="323" y="41"/>
                  </a:lnTo>
                  <a:cubicBezTo>
                    <a:pt x="122" y="81"/>
                    <a:pt x="1" y="242"/>
                    <a:pt x="1" y="444"/>
                  </a:cubicBezTo>
                  <a:lnTo>
                    <a:pt x="81" y="565"/>
                  </a:lnTo>
                  <a:lnTo>
                    <a:pt x="122" y="605"/>
                  </a:lnTo>
                  <a:cubicBezTo>
                    <a:pt x="202" y="726"/>
                    <a:pt x="323" y="807"/>
                    <a:pt x="485" y="807"/>
                  </a:cubicBezTo>
                  <a:lnTo>
                    <a:pt x="565" y="767"/>
                  </a:lnTo>
                  <a:lnTo>
                    <a:pt x="646" y="686"/>
                  </a:lnTo>
                  <a:cubicBezTo>
                    <a:pt x="807" y="605"/>
                    <a:pt x="848" y="404"/>
                    <a:pt x="767" y="242"/>
                  </a:cubicBezTo>
                  <a:cubicBezTo>
                    <a:pt x="767" y="162"/>
                    <a:pt x="727" y="121"/>
                    <a:pt x="646" y="41"/>
                  </a:cubicBezTo>
                  <a:lnTo>
                    <a:pt x="565" y="41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 rot="-5016194">
              <a:off x="115596" y="4944871"/>
              <a:ext cx="26160" cy="27559"/>
            </a:xfrm>
            <a:custGeom>
              <a:avLst/>
              <a:gdLst/>
              <a:ahLst/>
              <a:cxnLst/>
              <a:rect l="l" t="t" r="r" b="b"/>
              <a:pathLst>
                <a:path w="767" h="808" extrusionOk="0">
                  <a:moveTo>
                    <a:pt x="323" y="1"/>
                  </a:moveTo>
                  <a:cubicBezTo>
                    <a:pt x="121" y="122"/>
                    <a:pt x="0" y="324"/>
                    <a:pt x="0" y="525"/>
                  </a:cubicBezTo>
                  <a:lnTo>
                    <a:pt x="41" y="687"/>
                  </a:lnTo>
                  <a:lnTo>
                    <a:pt x="202" y="807"/>
                  </a:lnTo>
                  <a:lnTo>
                    <a:pt x="323" y="807"/>
                  </a:lnTo>
                  <a:cubicBezTo>
                    <a:pt x="484" y="767"/>
                    <a:pt x="646" y="687"/>
                    <a:pt x="726" y="525"/>
                  </a:cubicBezTo>
                  <a:cubicBezTo>
                    <a:pt x="767" y="445"/>
                    <a:pt x="767" y="324"/>
                    <a:pt x="726" y="203"/>
                  </a:cubicBezTo>
                  <a:cubicBezTo>
                    <a:pt x="686" y="162"/>
                    <a:pt x="686" y="162"/>
                    <a:pt x="686" y="122"/>
                  </a:cubicBezTo>
                  <a:lnTo>
                    <a:pt x="605" y="41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 rot="-5016194">
              <a:off x="-95557" y="5136487"/>
              <a:ext cx="27525" cy="16542"/>
            </a:xfrm>
            <a:custGeom>
              <a:avLst/>
              <a:gdLst/>
              <a:ahLst/>
              <a:cxnLst/>
              <a:rect l="l" t="t" r="r" b="b"/>
              <a:pathLst>
                <a:path w="807" h="485" extrusionOk="0">
                  <a:moveTo>
                    <a:pt x="283" y="0"/>
                  </a:moveTo>
                  <a:cubicBezTo>
                    <a:pt x="202" y="0"/>
                    <a:pt x="81" y="40"/>
                    <a:pt x="0" y="121"/>
                  </a:cubicBezTo>
                  <a:lnTo>
                    <a:pt x="81" y="363"/>
                  </a:lnTo>
                  <a:cubicBezTo>
                    <a:pt x="283" y="363"/>
                    <a:pt x="484" y="403"/>
                    <a:pt x="646" y="484"/>
                  </a:cubicBezTo>
                  <a:lnTo>
                    <a:pt x="807" y="282"/>
                  </a:lnTo>
                  <a:cubicBezTo>
                    <a:pt x="686" y="121"/>
                    <a:pt x="484" y="0"/>
                    <a:pt x="2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 rot="-5016194">
              <a:off x="712025" y="4734436"/>
              <a:ext cx="39906" cy="49422"/>
            </a:xfrm>
            <a:custGeom>
              <a:avLst/>
              <a:gdLst/>
              <a:ahLst/>
              <a:cxnLst/>
              <a:rect l="l" t="t" r="r" b="b"/>
              <a:pathLst>
                <a:path w="1170" h="1449" extrusionOk="0">
                  <a:moveTo>
                    <a:pt x="701" y="1"/>
                  </a:moveTo>
                  <a:cubicBezTo>
                    <a:pt x="668" y="1"/>
                    <a:pt x="636" y="4"/>
                    <a:pt x="605" y="11"/>
                  </a:cubicBezTo>
                  <a:lnTo>
                    <a:pt x="403" y="172"/>
                  </a:lnTo>
                  <a:lnTo>
                    <a:pt x="323" y="252"/>
                  </a:lnTo>
                  <a:cubicBezTo>
                    <a:pt x="282" y="293"/>
                    <a:pt x="202" y="414"/>
                    <a:pt x="202" y="494"/>
                  </a:cubicBezTo>
                  <a:lnTo>
                    <a:pt x="121" y="615"/>
                  </a:lnTo>
                  <a:lnTo>
                    <a:pt x="40" y="736"/>
                  </a:lnTo>
                  <a:lnTo>
                    <a:pt x="40" y="817"/>
                  </a:lnTo>
                  <a:cubicBezTo>
                    <a:pt x="0" y="898"/>
                    <a:pt x="0" y="978"/>
                    <a:pt x="0" y="1059"/>
                  </a:cubicBezTo>
                  <a:lnTo>
                    <a:pt x="121" y="1301"/>
                  </a:lnTo>
                  <a:lnTo>
                    <a:pt x="282" y="1382"/>
                  </a:lnTo>
                  <a:lnTo>
                    <a:pt x="363" y="1422"/>
                  </a:lnTo>
                  <a:cubicBezTo>
                    <a:pt x="430" y="1439"/>
                    <a:pt x="490" y="1449"/>
                    <a:pt x="546" y="1449"/>
                  </a:cubicBezTo>
                  <a:cubicBezTo>
                    <a:pt x="625" y="1449"/>
                    <a:pt x="695" y="1429"/>
                    <a:pt x="766" y="1382"/>
                  </a:cubicBezTo>
                  <a:lnTo>
                    <a:pt x="887" y="1220"/>
                  </a:lnTo>
                  <a:lnTo>
                    <a:pt x="968" y="1059"/>
                  </a:lnTo>
                  <a:lnTo>
                    <a:pt x="968" y="978"/>
                  </a:lnTo>
                  <a:lnTo>
                    <a:pt x="1089" y="817"/>
                  </a:lnTo>
                  <a:lnTo>
                    <a:pt x="1170" y="656"/>
                  </a:lnTo>
                  <a:lnTo>
                    <a:pt x="1170" y="373"/>
                  </a:lnTo>
                  <a:cubicBezTo>
                    <a:pt x="1067" y="101"/>
                    <a:pt x="879" y="1"/>
                    <a:pt x="7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 rot="-5016194">
              <a:off x="889919" y="4897333"/>
              <a:ext cx="22067" cy="25887"/>
            </a:xfrm>
            <a:custGeom>
              <a:avLst/>
              <a:gdLst/>
              <a:ahLst/>
              <a:cxnLst/>
              <a:rect l="l" t="t" r="r" b="b"/>
              <a:pathLst>
                <a:path w="647" h="759" extrusionOk="0">
                  <a:moveTo>
                    <a:pt x="348" y="0"/>
                  </a:moveTo>
                  <a:cubicBezTo>
                    <a:pt x="248" y="0"/>
                    <a:pt x="142" y="46"/>
                    <a:pt x="81" y="137"/>
                  </a:cubicBezTo>
                  <a:cubicBezTo>
                    <a:pt x="1" y="217"/>
                    <a:pt x="1" y="379"/>
                    <a:pt x="41" y="500"/>
                  </a:cubicBezTo>
                  <a:cubicBezTo>
                    <a:pt x="81" y="621"/>
                    <a:pt x="162" y="701"/>
                    <a:pt x="243" y="741"/>
                  </a:cubicBezTo>
                  <a:cubicBezTo>
                    <a:pt x="266" y="753"/>
                    <a:pt x="294" y="758"/>
                    <a:pt x="322" y="758"/>
                  </a:cubicBezTo>
                  <a:cubicBezTo>
                    <a:pt x="391" y="758"/>
                    <a:pt x="468" y="730"/>
                    <a:pt x="525" y="701"/>
                  </a:cubicBezTo>
                  <a:lnTo>
                    <a:pt x="565" y="621"/>
                  </a:lnTo>
                  <a:lnTo>
                    <a:pt x="606" y="540"/>
                  </a:lnTo>
                  <a:lnTo>
                    <a:pt x="646" y="419"/>
                  </a:lnTo>
                  <a:lnTo>
                    <a:pt x="646" y="298"/>
                  </a:lnTo>
                  <a:lnTo>
                    <a:pt x="606" y="177"/>
                  </a:lnTo>
                  <a:lnTo>
                    <a:pt x="565" y="137"/>
                  </a:lnTo>
                  <a:lnTo>
                    <a:pt x="485" y="56"/>
                  </a:lnTo>
                  <a:lnTo>
                    <a:pt x="444" y="16"/>
                  </a:lnTo>
                  <a:cubicBezTo>
                    <a:pt x="414" y="5"/>
                    <a:pt x="381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 rot="-5016194">
              <a:off x="782663" y="5068230"/>
              <a:ext cx="39906" cy="42702"/>
            </a:xfrm>
            <a:custGeom>
              <a:avLst/>
              <a:gdLst/>
              <a:ahLst/>
              <a:cxnLst/>
              <a:rect l="l" t="t" r="r" b="b"/>
              <a:pathLst>
                <a:path w="1170" h="1252" extrusionOk="0">
                  <a:moveTo>
                    <a:pt x="525" y="1"/>
                  </a:moveTo>
                  <a:cubicBezTo>
                    <a:pt x="162" y="122"/>
                    <a:pt x="0" y="525"/>
                    <a:pt x="81" y="888"/>
                  </a:cubicBezTo>
                  <a:cubicBezTo>
                    <a:pt x="121" y="969"/>
                    <a:pt x="162" y="1090"/>
                    <a:pt x="242" y="1130"/>
                  </a:cubicBezTo>
                  <a:lnTo>
                    <a:pt x="404" y="1211"/>
                  </a:lnTo>
                  <a:lnTo>
                    <a:pt x="525" y="1251"/>
                  </a:lnTo>
                  <a:lnTo>
                    <a:pt x="686" y="1251"/>
                  </a:lnTo>
                  <a:lnTo>
                    <a:pt x="928" y="1170"/>
                  </a:lnTo>
                  <a:lnTo>
                    <a:pt x="1089" y="1009"/>
                  </a:lnTo>
                  <a:lnTo>
                    <a:pt x="1170" y="807"/>
                  </a:lnTo>
                  <a:lnTo>
                    <a:pt x="1170" y="565"/>
                  </a:lnTo>
                  <a:lnTo>
                    <a:pt x="1049" y="243"/>
                  </a:lnTo>
                  <a:lnTo>
                    <a:pt x="888" y="81"/>
                  </a:lnTo>
                  <a:lnTo>
                    <a:pt x="7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 rot="-5016194">
              <a:off x="719388" y="4821995"/>
              <a:ext cx="39940" cy="39292"/>
            </a:xfrm>
            <a:custGeom>
              <a:avLst/>
              <a:gdLst/>
              <a:ahLst/>
              <a:cxnLst/>
              <a:rect l="l" t="t" r="r" b="b"/>
              <a:pathLst>
                <a:path w="1171" h="1152" extrusionOk="0">
                  <a:moveTo>
                    <a:pt x="556" y="0"/>
                  </a:moveTo>
                  <a:cubicBezTo>
                    <a:pt x="413" y="0"/>
                    <a:pt x="270" y="36"/>
                    <a:pt x="162" y="144"/>
                  </a:cubicBezTo>
                  <a:lnTo>
                    <a:pt x="81" y="305"/>
                  </a:lnTo>
                  <a:lnTo>
                    <a:pt x="1" y="426"/>
                  </a:lnTo>
                  <a:lnTo>
                    <a:pt x="1" y="708"/>
                  </a:lnTo>
                  <a:cubicBezTo>
                    <a:pt x="122" y="991"/>
                    <a:pt x="364" y="1152"/>
                    <a:pt x="646" y="1152"/>
                  </a:cubicBezTo>
                  <a:lnTo>
                    <a:pt x="727" y="1152"/>
                  </a:lnTo>
                  <a:lnTo>
                    <a:pt x="888" y="1112"/>
                  </a:lnTo>
                  <a:lnTo>
                    <a:pt x="1009" y="1031"/>
                  </a:lnTo>
                  <a:lnTo>
                    <a:pt x="1130" y="870"/>
                  </a:lnTo>
                  <a:cubicBezTo>
                    <a:pt x="1170" y="708"/>
                    <a:pt x="1170" y="587"/>
                    <a:pt x="1130" y="426"/>
                  </a:cubicBezTo>
                  <a:cubicBezTo>
                    <a:pt x="1090" y="224"/>
                    <a:pt x="928" y="103"/>
                    <a:pt x="767" y="23"/>
                  </a:cubicBezTo>
                  <a:cubicBezTo>
                    <a:pt x="700" y="9"/>
                    <a:pt x="628" y="0"/>
                    <a:pt x="5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 rot="-5016194">
              <a:off x="762861" y="4394341"/>
              <a:ext cx="22067" cy="26194"/>
            </a:xfrm>
            <a:custGeom>
              <a:avLst/>
              <a:gdLst/>
              <a:ahLst/>
              <a:cxnLst/>
              <a:rect l="l" t="t" r="r" b="b"/>
              <a:pathLst>
                <a:path w="647" h="768" extrusionOk="0">
                  <a:moveTo>
                    <a:pt x="243" y="1"/>
                  </a:moveTo>
                  <a:lnTo>
                    <a:pt x="82" y="41"/>
                  </a:lnTo>
                  <a:cubicBezTo>
                    <a:pt x="1" y="162"/>
                    <a:pt x="1" y="323"/>
                    <a:pt x="82" y="444"/>
                  </a:cubicBezTo>
                  <a:cubicBezTo>
                    <a:pt x="122" y="525"/>
                    <a:pt x="162" y="565"/>
                    <a:pt x="162" y="646"/>
                  </a:cubicBezTo>
                  <a:lnTo>
                    <a:pt x="324" y="767"/>
                  </a:lnTo>
                  <a:lnTo>
                    <a:pt x="606" y="646"/>
                  </a:lnTo>
                  <a:lnTo>
                    <a:pt x="646" y="444"/>
                  </a:lnTo>
                  <a:cubicBezTo>
                    <a:pt x="566" y="364"/>
                    <a:pt x="525" y="323"/>
                    <a:pt x="485" y="243"/>
                  </a:cubicBezTo>
                  <a:cubicBezTo>
                    <a:pt x="404" y="162"/>
                    <a:pt x="324" y="81"/>
                    <a:pt x="2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 rot="-5016194">
              <a:off x="546136" y="4922214"/>
              <a:ext cx="33050" cy="35915"/>
            </a:xfrm>
            <a:custGeom>
              <a:avLst/>
              <a:gdLst/>
              <a:ahLst/>
              <a:cxnLst/>
              <a:rect l="l" t="t" r="r" b="b"/>
              <a:pathLst>
                <a:path w="969" h="1053" extrusionOk="0">
                  <a:moveTo>
                    <a:pt x="404" y="1"/>
                  </a:moveTo>
                  <a:lnTo>
                    <a:pt x="323" y="41"/>
                  </a:lnTo>
                  <a:lnTo>
                    <a:pt x="162" y="202"/>
                  </a:lnTo>
                  <a:lnTo>
                    <a:pt x="41" y="404"/>
                  </a:lnTo>
                  <a:cubicBezTo>
                    <a:pt x="41" y="485"/>
                    <a:pt x="0" y="565"/>
                    <a:pt x="41" y="646"/>
                  </a:cubicBezTo>
                  <a:lnTo>
                    <a:pt x="162" y="888"/>
                  </a:lnTo>
                  <a:lnTo>
                    <a:pt x="323" y="969"/>
                  </a:lnTo>
                  <a:lnTo>
                    <a:pt x="404" y="1009"/>
                  </a:lnTo>
                  <a:cubicBezTo>
                    <a:pt x="450" y="1040"/>
                    <a:pt x="502" y="1053"/>
                    <a:pt x="555" y="1053"/>
                  </a:cubicBezTo>
                  <a:cubicBezTo>
                    <a:pt x="642" y="1053"/>
                    <a:pt x="732" y="1018"/>
                    <a:pt x="807" y="969"/>
                  </a:cubicBezTo>
                  <a:lnTo>
                    <a:pt x="928" y="807"/>
                  </a:lnTo>
                  <a:lnTo>
                    <a:pt x="968" y="646"/>
                  </a:lnTo>
                  <a:lnTo>
                    <a:pt x="968" y="444"/>
                  </a:lnTo>
                  <a:lnTo>
                    <a:pt x="928" y="283"/>
                  </a:lnTo>
                  <a:lnTo>
                    <a:pt x="767" y="81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 rot="-5016194">
              <a:off x="494630" y="4806614"/>
              <a:ext cx="35779" cy="37177"/>
            </a:xfrm>
            <a:custGeom>
              <a:avLst/>
              <a:gdLst/>
              <a:ahLst/>
              <a:cxnLst/>
              <a:rect l="l" t="t" r="r" b="b"/>
              <a:pathLst>
                <a:path w="1049" h="1090" extrusionOk="0">
                  <a:moveTo>
                    <a:pt x="282" y="0"/>
                  </a:moveTo>
                  <a:lnTo>
                    <a:pt x="161" y="81"/>
                  </a:lnTo>
                  <a:lnTo>
                    <a:pt x="81" y="202"/>
                  </a:lnTo>
                  <a:cubicBezTo>
                    <a:pt x="0" y="363"/>
                    <a:pt x="0" y="525"/>
                    <a:pt x="81" y="686"/>
                  </a:cubicBezTo>
                  <a:cubicBezTo>
                    <a:pt x="121" y="847"/>
                    <a:pt x="242" y="1009"/>
                    <a:pt x="444" y="1089"/>
                  </a:cubicBezTo>
                  <a:lnTo>
                    <a:pt x="645" y="1089"/>
                  </a:lnTo>
                  <a:lnTo>
                    <a:pt x="807" y="1009"/>
                  </a:lnTo>
                  <a:lnTo>
                    <a:pt x="968" y="888"/>
                  </a:lnTo>
                  <a:cubicBezTo>
                    <a:pt x="1049" y="726"/>
                    <a:pt x="1049" y="525"/>
                    <a:pt x="1008" y="363"/>
                  </a:cubicBezTo>
                  <a:cubicBezTo>
                    <a:pt x="928" y="121"/>
                    <a:pt x="686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 rot="-5016194">
              <a:off x="472838" y="4552432"/>
              <a:ext cx="15144" cy="19305"/>
            </a:xfrm>
            <a:custGeom>
              <a:avLst/>
              <a:gdLst/>
              <a:ahLst/>
              <a:cxnLst/>
              <a:rect l="l" t="t" r="r" b="b"/>
              <a:pathLst>
                <a:path w="444" h="566" extrusionOk="0">
                  <a:moveTo>
                    <a:pt x="282" y="1"/>
                  </a:moveTo>
                  <a:cubicBezTo>
                    <a:pt x="202" y="1"/>
                    <a:pt x="121" y="41"/>
                    <a:pt x="81" y="122"/>
                  </a:cubicBezTo>
                  <a:cubicBezTo>
                    <a:pt x="0" y="283"/>
                    <a:pt x="41" y="445"/>
                    <a:pt x="162" y="566"/>
                  </a:cubicBezTo>
                  <a:lnTo>
                    <a:pt x="323" y="566"/>
                  </a:lnTo>
                  <a:lnTo>
                    <a:pt x="363" y="364"/>
                  </a:lnTo>
                  <a:cubicBezTo>
                    <a:pt x="444" y="283"/>
                    <a:pt x="444" y="203"/>
                    <a:pt x="403" y="122"/>
                  </a:cubicBezTo>
                  <a:lnTo>
                    <a:pt x="363" y="41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 rot="-5016194">
              <a:off x="570474" y="4575363"/>
              <a:ext cx="23432" cy="26706"/>
            </a:xfrm>
            <a:custGeom>
              <a:avLst/>
              <a:gdLst/>
              <a:ahLst/>
              <a:cxnLst/>
              <a:rect l="l" t="t" r="r" b="b"/>
              <a:pathLst>
                <a:path w="687" h="783" extrusionOk="0">
                  <a:moveTo>
                    <a:pt x="404" y="1"/>
                  </a:moveTo>
                  <a:cubicBezTo>
                    <a:pt x="283" y="1"/>
                    <a:pt x="162" y="41"/>
                    <a:pt x="81" y="162"/>
                  </a:cubicBezTo>
                  <a:cubicBezTo>
                    <a:pt x="1" y="283"/>
                    <a:pt x="1" y="404"/>
                    <a:pt x="41" y="525"/>
                  </a:cubicBezTo>
                  <a:cubicBezTo>
                    <a:pt x="81" y="646"/>
                    <a:pt x="162" y="767"/>
                    <a:pt x="283" y="767"/>
                  </a:cubicBezTo>
                  <a:cubicBezTo>
                    <a:pt x="313" y="777"/>
                    <a:pt x="343" y="782"/>
                    <a:pt x="373" y="782"/>
                  </a:cubicBezTo>
                  <a:cubicBezTo>
                    <a:pt x="462" y="782"/>
                    <a:pt x="545" y="737"/>
                    <a:pt x="606" y="646"/>
                  </a:cubicBezTo>
                  <a:lnTo>
                    <a:pt x="646" y="606"/>
                  </a:lnTo>
                  <a:lnTo>
                    <a:pt x="686" y="445"/>
                  </a:lnTo>
                  <a:lnTo>
                    <a:pt x="686" y="364"/>
                  </a:lnTo>
                  <a:lnTo>
                    <a:pt x="646" y="203"/>
                  </a:lnTo>
                  <a:lnTo>
                    <a:pt x="565" y="122"/>
                  </a:lnTo>
                  <a:lnTo>
                    <a:pt x="485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 rot="-5016194">
              <a:off x="1083310" y="4713599"/>
              <a:ext cx="15178" cy="16542"/>
            </a:xfrm>
            <a:custGeom>
              <a:avLst/>
              <a:gdLst/>
              <a:ahLst/>
              <a:cxnLst/>
              <a:rect l="l" t="t" r="r" b="b"/>
              <a:pathLst>
                <a:path w="445" h="485" extrusionOk="0">
                  <a:moveTo>
                    <a:pt x="121" y="1"/>
                  </a:moveTo>
                  <a:lnTo>
                    <a:pt x="0" y="202"/>
                  </a:lnTo>
                  <a:lnTo>
                    <a:pt x="41" y="243"/>
                  </a:lnTo>
                  <a:cubicBezTo>
                    <a:pt x="41" y="283"/>
                    <a:pt x="41" y="283"/>
                    <a:pt x="41" y="323"/>
                  </a:cubicBezTo>
                  <a:cubicBezTo>
                    <a:pt x="41" y="364"/>
                    <a:pt x="81" y="444"/>
                    <a:pt x="162" y="485"/>
                  </a:cubicBezTo>
                  <a:cubicBezTo>
                    <a:pt x="242" y="485"/>
                    <a:pt x="323" y="485"/>
                    <a:pt x="404" y="444"/>
                  </a:cubicBezTo>
                  <a:lnTo>
                    <a:pt x="404" y="364"/>
                  </a:lnTo>
                  <a:cubicBezTo>
                    <a:pt x="444" y="323"/>
                    <a:pt x="444" y="243"/>
                    <a:pt x="404" y="202"/>
                  </a:cubicBezTo>
                  <a:cubicBezTo>
                    <a:pt x="363" y="41"/>
                    <a:pt x="202" y="4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 rot="-5016194">
              <a:off x="369536" y="4853066"/>
              <a:ext cx="39940" cy="39906"/>
            </a:xfrm>
            <a:custGeom>
              <a:avLst/>
              <a:gdLst/>
              <a:ahLst/>
              <a:cxnLst/>
              <a:rect l="l" t="t" r="r" b="b"/>
              <a:pathLst>
                <a:path w="1171" h="1170" extrusionOk="0">
                  <a:moveTo>
                    <a:pt x="606" y="0"/>
                  </a:moveTo>
                  <a:cubicBezTo>
                    <a:pt x="364" y="0"/>
                    <a:pt x="162" y="121"/>
                    <a:pt x="41" y="323"/>
                  </a:cubicBezTo>
                  <a:lnTo>
                    <a:pt x="1" y="484"/>
                  </a:lnTo>
                  <a:lnTo>
                    <a:pt x="1" y="645"/>
                  </a:lnTo>
                  <a:lnTo>
                    <a:pt x="41" y="807"/>
                  </a:lnTo>
                  <a:cubicBezTo>
                    <a:pt x="162" y="968"/>
                    <a:pt x="364" y="1089"/>
                    <a:pt x="566" y="1170"/>
                  </a:cubicBezTo>
                  <a:lnTo>
                    <a:pt x="727" y="1170"/>
                  </a:lnTo>
                  <a:lnTo>
                    <a:pt x="848" y="1129"/>
                  </a:lnTo>
                  <a:lnTo>
                    <a:pt x="1009" y="1008"/>
                  </a:lnTo>
                  <a:cubicBezTo>
                    <a:pt x="1130" y="847"/>
                    <a:pt x="1170" y="645"/>
                    <a:pt x="1090" y="444"/>
                  </a:cubicBezTo>
                  <a:cubicBezTo>
                    <a:pt x="1049" y="202"/>
                    <a:pt x="848" y="4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 rot="-5016194">
              <a:off x="750423" y="5274503"/>
              <a:ext cx="27559" cy="27081"/>
            </a:xfrm>
            <a:custGeom>
              <a:avLst/>
              <a:gdLst/>
              <a:ahLst/>
              <a:cxnLst/>
              <a:rect l="l" t="t" r="r" b="b"/>
              <a:pathLst>
                <a:path w="808" h="794" extrusionOk="0">
                  <a:moveTo>
                    <a:pt x="364" y="1"/>
                  </a:moveTo>
                  <a:cubicBezTo>
                    <a:pt x="283" y="41"/>
                    <a:pt x="202" y="82"/>
                    <a:pt x="122" y="162"/>
                  </a:cubicBezTo>
                  <a:lnTo>
                    <a:pt x="81" y="162"/>
                  </a:lnTo>
                  <a:lnTo>
                    <a:pt x="1" y="323"/>
                  </a:lnTo>
                  <a:lnTo>
                    <a:pt x="1" y="444"/>
                  </a:lnTo>
                  <a:lnTo>
                    <a:pt x="1" y="525"/>
                  </a:lnTo>
                  <a:cubicBezTo>
                    <a:pt x="41" y="646"/>
                    <a:pt x="122" y="727"/>
                    <a:pt x="243" y="767"/>
                  </a:cubicBezTo>
                  <a:cubicBezTo>
                    <a:pt x="293" y="784"/>
                    <a:pt x="350" y="794"/>
                    <a:pt x="411" y="794"/>
                  </a:cubicBezTo>
                  <a:cubicBezTo>
                    <a:pt x="497" y="794"/>
                    <a:pt x="592" y="774"/>
                    <a:pt x="686" y="727"/>
                  </a:cubicBezTo>
                  <a:lnTo>
                    <a:pt x="727" y="646"/>
                  </a:lnTo>
                  <a:lnTo>
                    <a:pt x="807" y="485"/>
                  </a:lnTo>
                  <a:lnTo>
                    <a:pt x="807" y="364"/>
                  </a:lnTo>
                  <a:lnTo>
                    <a:pt x="807" y="323"/>
                  </a:lnTo>
                  <a:cubicBezTo>
                    <a:pt x="767" y="203"/>
                    <a:pt x="686" y="82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 rot="-5016194">
              <a:off x="546065" y="5017990"/>
              <a:ext cx="31686" cy="36597"/>
            </a:xfrm>
            <a:custGeom>
              <a:avLst/>
              <a:gdLst/>
              <a:ahLst/>
              <a:cxnLst/>
              <a:rect l="l" t="t" r="r" b="b"/>
              <a:pathLst>
                <a:path w="929" h="1073" extrusionOk="0">
                  <a:moveTo>
                    <a:pt x="404" y="1"/>
                  </a:moveTo>
                  <a:lnTo>
                    <a:pt x="243" y="41"/>
                  </a:lnTo>
                  <a:lnTo>
                    <a:pt x="81" y="243"/>
                  </a:lnTo>
                  <a:lnTo>
                    <a:pt x="1" y="445"/>
                  </a:lnTo>
                  <a:lnTo>
                    <a:pt x="1" y="687"/>
                  </a:lnTo>
                  <a:cubicBezTo>
                    <a:pt x="115" y="1002"/>
                    <a:pt x="291" y="1073"/>
                    <a:pt x="427" y="1073"/>
                  </a:cubicBezTo>
                  <a:cubicBezTo>
                    <a:pt x="482" y="1073"/>
                    <a:pt x="530" y="1061"/>
                    <a:pt x="565" y="1049"/>
                  </a:cubicBezTo>
                  <a:lnTo>
                    <a:pt x="727" y="928"/>
                  </a:lnTo>
                  <a:lnTo>
                    <a:pt x="888" y="727"/>
                  </a:lnTo>
                  <a:cubicBezTo>
                    <a:pt x="928" y="606"/>
                    <a:pt x="928" y="485"/>
                    <a:pt x="928" y="364"/>
                  </a:cubicBezTo>
                  <a:lnTo>
                    <a:pt x="807" y="122"/>
                  </a:lnTo>
                  <a:lnTo>
                    <a:pt x="646" y="4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 rot="-5016194">
              <a:off x="324871" y="5119881"/>
              <a:ext cx="38541" cy="42805"/>
            </a:xfrm>
            <a:custGeom>
              <a:avLst/>
              <a:gdLst/>
              <a:ahLst/>
              <a:cxnLst/>
              <a:rect l="l" t="t" r="r" b="b"/>
              <a:pathLst>
                <a:path w="1130" h="1255" extrusionOk="0">
                  <a:moveTo>
                    <a:pt x="528" y="1"/>
                  </a:moveTo>
                  <a:cubicBezTo>
                    <a:pt x="417" y="1"/>
                    <a:pt x="301" y="35"/>
                    <a:pt x="202" y="85"/>
                  </a:cubicBezTo>
                  <a:lnTo>
                    <a:pt x="81" y="246"/>
                  </a:lnTo>
                  <a:lnTo>
                    <a:pt x="0" y="408"/>
                  </a:lnTo>
                  <a:lnTo>
                    <a:pt x="0" y="609"/>
                  </a:lnTo>
                  <a:cubicBezTo>
                    <a:pt x="0" y="649"/>
                    <a:pt x="40" y="690"/>
                    <a:pt x="40" y="730"/>
                  </a:cubicBezTo>
                  <a:cubicBezTo>
                    <a:pt x="121" y="1053"/>
                    <a:pt x="403" y="1254"/>
                    <a:pt x="726" y="1254"/>
                  </a:cubicBezTo>
                  <a:lnTo>
                    <a:pt x="887" y="1174"/>
                  </a:lnTo>
                  <a:lnTo>
                    <a:pt x="968" y="1093"/>
                  </a:lnTo>
                  <a:lnTo>
                    <a:pt x="1089" y="972"/>
                  </a:lnTo>
                  <a:cubicBezTo>
                    <a:pt x="1129" y="770"/>
                    <a:pt x="1129" y="609"/>
                    <a:pt x="1089" y="448"/>
                  </a:cubicBezTo>
                  <a:cubicBezTo>
                    <a:pt x="1008" y="246"/>
                    <a:pt x="887" y="125"/>
                    <a:pt x="726" y="45"/>
                  </a:cubicBezTo>
                  <a:cubicBezTo>
                    <a:pt x="664" y="14"/>
                    <a:pt x="597" y="1"/>
                    <a:pt x="5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 rot="-5016194">
              <a:off x="858331" y="4636966"/>
              <a:ext cx="23398" cy="23398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242" y="0"/>
                  </a:moveTo>
                  <a:lnTo>
                    <a:pt x="161" y="81"/>
                  </a:lnTo>
                  <a:lnTo>
                    <a:pt x="40" y="242"/>
                  </a:lnTo>
                  <a:cubicBezTo>
                    <a:pt x="0" y="283"/>
                    <a:pt x="0" y="363"/>
                    <a:pt x="40" y="444"/>
                  </a:cubicBezTo>
                  <a:lnTo>
                    <a:pt x="81" y="565"/>
                  </a:lnTo>
                  <a:lnTo>
                    <a:pt x="282" y="686"/>
                  </a:lnTo>
                  <a:lnTo>
                    <a:pt x="444" y="686"/>
                  </a:lnTo>
                  <a:lnTo>
                    <a:pt x="524" y="605"/>
                  </a:lnTo>
                  <a:lnTo>
                    <a:pt x="645" y="404"/>
                  </a:lnTo>
                  <a:cubicBezTo>
                    <a:pt x="686" y="363"/>
                    <a:pt x="686" y="283"/>
                    <a:pt x="686" y="242"/>
                  </a:cubicBezTo>
                  <a:lnTo>
                    <a:pt x="605" y="162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 rot="-5016194">
              <a:off x="1021611" y="5243829"/>
              <a:ext cx="19305" cy="15417"/>
            </a:xfrm>
            <a:custGeom>
              <a:avLst/>
              <a:gdLst/>
              <a:ahLst/>
              <a:cxnLst/>
              <a:rect l="l" t="t" r="r" b="b"/>
              <a:pathLst>
                <a:path w="566" h="452" extrusionOk="0">
                  <a:moveTo>
                    <a:pt x="330" y="0"/>
                  </a:moveTo>
                  <a:cubicBezTo>
                    <a:pt x="289" y="0"/>
                    <a:pt x="245" y="10"/>
                    <a:pt x="202" y="32"/>
                  </a:cubicBezTo>
                  <a:cubicBezTo>
                    <a:pt x="81" y="72"/>
                    <a:pt x="1" y="193"/>
                    <a:pt x="41" y="355"/>
                  </a:cubicBezTo>
                  <a:lnTo>
                    <a:pt x="121" y="435"/>
                  </a:lnTo>
                  <a:cubicBezTo>
                    <a:pt x="154" y="446"/>
                    <a:pt x="189" y="451"/>
                    <a:pt x="225" y="451"/>
                  </a:cubicBezTo>
                  <a:cubicBezTo>
                    <a:pt x="323" y="451"/>
                    <a:pt x="425" y="414"/>
                    <a:pt x="484" y="355"/>
                  </a:cubicBezTo>
                  <a:lnTo>
                    <a:pt x="565" y="234"/>
                  </a:lnTo>
                  <a:lnTo>
                    <a:pt x="565" y="193"/>
                  </a:lnTo>
                  <a:cubicBezTo>
                    <a:pt x="536" y="75"/>
                    <a:pt x="441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5"/>
          <p:cNvGrpSpPr/>
          <p:nvPr/>
        </p:nvGrpSpPr>
        <p:grpSpPr>
          <a:xfrm rot="6208522">
            <a:off x="8004219" y="53737"/>
            <a:ext cx="1485163" cy="1034225"/>
            <a:chOff x="2408692" y="-569353"/>
            <a:chExt cx="3769974" cy="2558659"/>
          </a:xfrm>
        </p:grpSpPr>
        <p:sp>
          <p:nvSpPr>
            <p:cNvPr id="257" name="Google Shape;257;p5"/>
            <p:cNvSpPr/>
            <p:nvPr/>
          </p:nvSpPr>
          <p:spPr>
            <a:xfrm rot="-5400000">
              <a:off x="2983957" y="-632355"/>
              <a:ext cx="1179387" cy="2329918"/>
            </a:xfrm>
            <a:custGeom>
              <a:avLst/>
              <a:gdLst/>
              <a:ahLst/>
              <a:cxnLst/>
              <a:rect l="l" t="t" r="r" b="b"/>
              <a:pathLst>
                <a:path w="34576" h="68306" extrusionOk="0">
                  <a:moveTo>
                    <a:pt x="34323" y="1"/>
                  </a:moveTo>
                  <a:cubicBezTo>
                    <a:pt x="34241" y="1"/>
                    <a:pt x="34164" y="46"/>
                    <a:pt x="34148" y="144"/>
                  </a:cubicBezTo>
                  <a:cubicBezTo>
                    <a:pt x="33220" y="4983"/>
                    <a:pt x="32051" y="9782"/>
                    <a:pt x="30599" y="14501"/>
                  </a:cubicBezTo>
                  <a:cubicBezTo>
                    <a:pt x="29147" y="19219"/>
                    <a:pt x="27453" y="23857"/>
                    <a:pt x="25477" y="28374"/>
                  </a:cubicBezTo>
                  <a:cubicBezTo>
                    <a:pt x="23501" y="32972"/>
                    <a:pt x="21283" y="37489"/>
                    <a:pt x="18823" y="41884"/>
                  </a:cubicBezTo>
                  <a:cubicBezTo>
                    <a:pt x="16363" y="46240"/>
                    <a:pt x="13701" y="50515"/>
                    <a:pt x="10798" y="54588"/>
                  </a:cubicBezTo>
                  <a:cubicBezTo>
                    <a:pt x="7853" y="58742"/>
                    <a:pt x="4708" y="62735"/>
                    <a:pt x="1401" y="66566"/>
                  </a:cubicBezTo>
                  <a:cubicBezTo>
                    <a:pt x="957" y="67009"/>
                    <a:pt x="554" y="67493"/>
                    <a:pt x="151" y="67937"/>
                  </a:cubicBezTo>
                  <a:cubicBezTo>
                    <a:pt x="0" y="68088"/>
                    <a:pt x="142" y="68306"/>
                    <a:pt x="291" y="68306"/>
                  </a:cubicBezTo>
                  <a:cubicBezTo>
                    <a:pt x="341" y="68306"/>
                    <a:pt x="392" y="68281"/>
                    <a:pt x="433" y="68219"/>
                  </a:cubicBezTo>
                  <a:cubicBezTo>
                    <a:pt x="3821" y="64469"/>
                    <a:pt x="7007" y="60516"/>
                    <a:pt x="10031" y="56403"/>
                  </a:cubicBezTo>
                  <a:cubicBezTo>
                    <a:pt x="12975" y="52289"/>
                    <a:pt x="15758" y="48055"/>
                    <a:pt x="18258" y="43659"/>
                  </a:cubicBezTo>
                  <a:cubicBezTo>
                    <a:pt x="20759" y="39344"/>
                    <a:pt x="23058" y="34907"/>
                    <a:pt x="25074" y="30350"/>
                  </a:cubicBezTo>
                  <a:cubicBezTo>
                    <a:pt x="27131" y="25793"/>
                    <a:pt x="28905" y="21115"/>
                    <a:pt x="30438" y="16396"/>
                  </a:cubicBezTo>
                  <a:cubicBezTo>
                    <a:pt x="31970" y="11678"/>
                    <a:pt x="33220" y="6879"/>
                    <a:pt x="34229" y="2039"/>
                  </a:cubicBezTo>
                  <a:cubicBezTo>
                    <a:pt x="34350" y="1434"/>
                    <a:pt x="34430" y="870"/>
                    <a:pt x="34551" y="265"/>
                  </a:cubicBezTo>
                  <a:cubicBezTo>
                    <a:pt x="34575" y="97"/>
                    <a:pt x="34443" y="1"/>
                    <a:pt x="34323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 rot="-5400000">
              <a:off x="4373138" y="135649"/>
              <a:ext cx="1434803" cy="2176252"/>
            </a:xfrm>
            <a:custGeom>
              <a:avLst/>
              <a:gdLst/>
              <a:ahLst/>
              <a:cxnLst/>
              <a:rect l="l" t="t" r="r" b="b"/>
              <a:pathLst>
                <a:path w="42064" h="63801" extrusionOk="0">
                  <a:moveTo>
                    <a:pt x="40209" y="1"/>
                  </a:moveTo>
                  <a:cubicBezTo>
                    <a:pt x="33070" y="4074"/>
                    <a:pt x="27666" y="10365"/>
                    <a:pt x="22867" y="16818"/>
                  </a:cubicBezTo>
                  <a:cubicBezTo>
                    <a:pt x="15406" y="26900"/>
                    <a:pt x="9034" y="37789"/>
                    <a:pt x="3913" y="49243"/>
                  </a:cubicBezTo>
                  <a:cubicBezTo>
                    <a:pt x="1856" y="53881"/>
                    <a:pt x="1" y="58760"/>
                    <a:pt x="283" y="63721"/>
                  </a:cubicBezTo>
                  <a:cubicBezTo>
                    <a:pt x="417" y="63776"/>
                    <a:pt x="553" y="63801"/>
                    <a:pt x="689" y="63801"/>
                  </a:cubicBezTo>
                  <a:cubicBezTo>
                    <a:pt x="1246" y="63801"/>
                    <a:pt x="1797" y="63392"/>
                    <a:pt x="2219" y="63035"/>
                  </a:cubicBezTo>
                  <a:lnTo>
                    <a:pt x="21859" y="46460"/>
                  </a:lnTo>
                  <a:cubicBezTo>
                    <a:pt x="24521" y="44282"/>
                    <a:pt x="27061" y="41983"/>
                    <a:pt x="29481" y="39523"/>
                  </a:cubicBezTo>
                  <a:cubicBezTo>
                    <a:pt x="38152" y="30248"/>
                    <a:pt x="42064" y="11898"/>
                    <a:pt x="40209" y="1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 rot="-5400000">
              <a:off x="3121130" y="677418"/>
              <a:ext cx="1672789" cy="950987"/>
            </a:xfrm>
            <a:custGeom>
              <a:avLst/>
              <a:gdLst/>
              <a:ahLst/>
              <a:cxnLst/>
              <a:rect l="l" t="t" r="r" b="b"/>
              <a:pathLst>
                <a:path w="49041" h="27880" extrusionOk="0">
                  <a:moveTo>
                    <a:pt x="40263" y="0"/>
                  </a:moveTo>
                  <a:cubicBezTo>
                    <a:pt x="34352" y="0"/>
                    <a:pt x="28277" y="1806"/>
                    <a:pt x="23068" y="4691"/>
                  </a:cubicBezTo>
                  <a:cubicBezTo>
                    <a:pt x="15204" y="9046"/>
                    <a:pt x="8993" y="15620"/>
                    <a:pt x="3226" y="22274"/>
                  </a:cubicBezTo>
                  <a:cubicBezTo>
                    <a:pt x="1775" y="23968"/>
                    <a:pt x="323" y="25783"/>
                    <a:pt x="0" y="27880"/>
                  </a:cubicBezTo>
                  <a:cubicBezTo>
                    <a:pt x="8389" y="24250"/>
                    <a:pt x="16938" y="21064"/>
                    <a:pt x="25609" y="18322"/>
                  </a:cubicBezTo>
                  <a:cubicBezTo>
                    <a:pt x="34320" y="15580"/>
                    <a:pt x="43273" y="8320"/>
                    <a:pt x="49040" y="1505"/>
                  </a:cubicBezTo>
                  <a:cubicBezTo>
                    <a:pt x="46248" y="470"/>
                    <a:pt x="43277" y="0"/>
                    <a:pt x="40263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 rot="-5400000">
              <a:off x="2987658" y="-658329"/>
              <a:ext cx="641063" cy="819015"/>
            </a:xfrm>
            <a:custGeom>
              <a:avLst/>
              <a:gdLst/>
              <a:ahLst/>
              <a:cxnLst/>
              <a:rect l="l" t="t" r="r" b="b"/>
              <a:pathLst>
                <a:path w="18794" h="24011" extrusionOk="0">
                  <a:moveTo>
                    <a:pt x="719" y="0"/>
                  </a:moveTo>
                  <a:cubicBezTo>
                    <a:pt x="496" y="0"/>
                    <a:pt x="270" y="18"/>
                    <a:pt x="41" y="55"/>
                  </a:cubicBezTo>
                  <a:lnTo>
                    <a:pt x="1" y="55"/>
                  </a:lnTo>
                  <a:cubicBezTo>
                    <a:pt x="646" y="5137"/>
                    <a:pt x="3792" y="10339"/>
                    <a:pt x="6574" y="14654"/>
                  </a:cubicBezTo>
                  <a:cubicBezTo>
                    <a:pt x="9317" y="19010"/>
                    <a:pt x="13592" y="22599"/>
                    <a:pt x="18794" y="24011"/>
                  </a:cubicBezTo>
                  <a:cubicBezTo>
                    <a:pt x="16374" y="15905"/>
                    <a:pt x="11898" y="8565"/>
                    <a:pt x="5808" y="2677"/>
                  </a:cubicBezTo>
                  <a:cubicBezTo>
                    <a:pt x="4397" y="1338"/>
                    <a:pt x="2662" y="0"/>
                    <a:pt x="719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 rot="-5400000">
              <a:off x="2322598" y="417074"/>
              <a:ext cx="1104652" cy="339565"/>
            </a:xfrm>
            <a:custGeom>
              <a:avLst/>
              <a:gdLst/>
              <a:ahLst/>
              <a:cxnLst/>
              <a:rect l="l" t="t" r="r" b="b"/>
              <a:pathLst>
                <a:path w="32385" h="9955" extrusionOk="0">
                  <a:moveTo>
                    <a:pt x="22727" y="0"/>
                  </a:moveTo>
                  <a:cubicBezTo>
                    <a:pt x="20165" y="0"/>
                    <a:pt x="17584" y="376"/>
                    <a:pt x="15124" y="1091"/>
                  </a:cubicBezTo>
                  <a:cubicBezTo>
                    <a:pt x="9397" y="2705"/>
                    <a:pt x="4275" y="5971"/>
                    <a:pt x="0" y="9924"/>
                  </a:cubicBezTo>
                  <a:cubicBezTo>
                    <a:pt x="1469" y="9944"/>
                    <a:pt x="2941" y="9954"/>
                    <a:pt x="4415" y="9954"/>
                  </a:cubicBezTo>
                  <a:cubicBezTo>
                    <a:pt x="8646" y="9954"/>
                    <a:pt x="12893" y="9871"/>
                    <a:pt x="17140" y="9722"/>
                  </a:cubicBezTo>
                  <a:cubicBezTo>
                    <a:pt x="19439" y="9722"/>
                    <a:pt x="21778" y="9440"/>
                    <a:pt x="24036" y="8915"/>
                  </a:cubicBezTo>
                  <a:cubicBezTo>
                    <a:pt x="26819" y="8189"/>
                    <a:pt x="32022" y="6697"/>
                    <a:pt x="32385" y="2059"/>
                  </a:cubicBezTo>
                  <a:lnTo>
                    <a:pt x="32385" y="2019"/>
                  </a:lnTo>
                  <a:cubicBezTo>
                    <a:pt x="29410" y="646"/>
                    <a:pt x="26085" y="0"/>
                    <a:pt x="22727" y="0"/>
                  </a:cubicBezTo>
                  <a:close/>
                </a:path>
              </a:pathLst>
            </a:custGeom>
            <a:solidFill>
              <a:srgbClr val="FDE6BE">
                <a:alpha val="84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" name="Google Shape;262;p5"/>
          <p:cNvSpPr txBox="1">
            <a:spLocks noGrp="1"/>
          </p:cNvSpPr>
          <p:nvPr>
            <p:ph type="subTitle" idx="1"/>
          </p:nvPr>
        </p:nvSpPr>
        <p:spPr>
          <a:xfrm>
            <a:off x="1741463" y="3179750"/>
            <a:ext cx="25662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5"/>
          <p:cNvSpPr txBox="1">
            <a:spLocks noGrp="1"/>
          </p:cNvSpPr>
          <p:nvPr>
            <p:ph type="subTitle" idx="3"/>
          </p:nvPr>
        </p:nvSpPr>
        <p:spPr>
          <a:xfrm>
            <a:off x="4836338" y="3179750"/>
            <a:ext cx="2566200" cy="106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5"/>
          <p:cNvSpPr txBox="1">
            <a:spLocks noGrp="1"/>
          </p:cNvSpPr>
          <p:nvPr>
            <p:ph type="title" idx="4"/>
          </p:nvPr>
        </p:nvSpPr>
        <p:spPr>
          <a:xfrm>
            <a:off x="311700" y="467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6991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90E7BA-7BA3-44B5-9586-A82AB3847E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2397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326282"/>
      </p:ext>
    </p:extLst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411350" y="720000"/>
            <a:ext cx="6321300" cy="3703500"/>
          </a:xfrm>
          <a:prstGeom prst="rect">
            <a:avLst/>
          </a:prstGeom>
          <a:noFill/>
          <a:ln w="28575" cap="flat" cmpd="sng">
            <a:solidFill>
              <a:srgbClr val="403228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03228"/>
              </a:solidFill>
            </a:endParaRPr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2105050" y="720000"/>
            <a:ext cx="4933800" cy="3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✣"/>
              <a:defRPr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⨳"/>
              <a:defRPr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i="1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i="1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i="1"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 i="1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297650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639365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 flipH="1">
            <a:off x="2412438" y="2449550"/>
            <a:ext cx="4319100" cy="13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2363413" y="1732574"/>
            <a:ext cx="44706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7547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10"/>
          </p:nvPr>
        </p:nvSpPr>
        <p:spPr>
          <a:xfrm rot="16200000">
            <a:off x="7856153" y="1188720"/>
            <a:ext cx="1828798" cy="36576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endParaRPr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11"/>
          </p:nvPr>
        </p:nvSpPr>
        <p:spPr>
          <a:xfrm rot="16200000">
            <a:off x="7882821" y="2990850"/>
            <a:ext cx="1775461" cy="36576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endParaRPr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531788" y="4236720"/>
            <a:ext cx="548640" cy="297180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fld id="{8B38DBA3-52F9-4AF4-A6A4-FA4D7DB2F99C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714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=""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3216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  <p:sldLayoutId id="2147483676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  <p:sldLayoutId id="2147483677" r:id="rId17"/>
    <p:sldLayoutId id="2147483678" r:id="rId18"/>
    <p:sldLayoutId id="2147483679" r:id="rId19"/>
    <p:sldLayoutId id="2147483680" r:id="rId20"/>
    <p:sldLayoutId id="2147483682" r:id="rId21"/>
    <p:sldLayoutId id="2147483683" r:id="rId22"/>
    <p:sldLayoutId id="2147483684" r:id="rId2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a typeface="맑은 고딕" pitchFamily="50" charset="-127"/>
              </a:rPr>
              <a:t>MATERI UAS PPKN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ID" altLang="ko-KR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Dosen</a:t>
            </a:r>
            <a:r>
              <a:rPr lang="en-ID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ID" altLang="ko-KR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Pengampu</a:t>
            </a:r>
            <a:r>
              <a:rPr lang="en-ID" altLang="ko-KR" sz="11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: Dra. Ana </a:t>
            </a:r>
            <a:r>
              <a:rPr lang="en-ID" altLang="ko-KR" sz="11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Irhandayaningsih,M.Si</a:t>
            </a:r>
            <a:endParaRPr lang="en-US" altLang="ko-KR" sz="11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hlinkClick r:id="rId3"/>
          </p:cNvPr>
          <p:cNvSpPr txBox="1"/>
          <p:nvPr/>
        </p:nvSpPr>
        <p:spPr>
          <a:xfrm>
            <a:off x="-18256" y="4825165"/>
            <a:ext cx="9180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14600" y="909757"/>
            <a:ext cx="4114800" cy="332399"/>
          </a:xfrm>
          <a:prstGeom prst="rect">
            <a:avLst/>
          </a:prstGeom>
        </p:spPr>
        <p:txBody>
          <a:bodyPr/>
          <a:lstStyle>
            <a:lvl1pPr lvl="0">
              <a:defRPr/>
            </a:lvl1pPr>
          </a:lstStyle>
          <a:p>
            <a:endParaRPr sz="1620"/>
          </a:p>
        </p:txBody>
      </p:sp>
      <p:sp>
        <p:nvSpPr>
          <p:cNvPr id="3" name="Title 2"/>
          <p:cNvSpPr txBox="1">
            <a:spLocks noGrp="1"/>
          </p:cNvSpPr>
          <p:nvPr>
            <p:ph type="title"/>
          </p:nvPr>
        </p:nvSpPr>
        <p:spPr>
          <a:xfrm>
            <a:off x="0" y="58316"/>
            <a:ext cx="9144000" cy="857250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lvl="0">
              <a:defRPr/>
            </a:lvl1pPr>
          </a:lstStyle>
          <a:p>
            <a:pPr lvl="0"/>
            <a:r>
              <a:rPr lang="en-US" altLang="ko-KR" dirty="0" smtClean="0">
                <a:solidFill>
                  <a:schemeClr val="accent5"/>
                </a:solidFill>
              </a:rPr>
              <a:t>Konstitusi</a:t>
            </a:r>
            <a:endParaRPr lang="en-US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9144000" cy="39433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lvl="0">
              <a:defRPr/>
            </a:lvl1pPr>
          </a:lstStyle>
          <a:p>
            <a:pPr marL="0" indent="0" algn="just">
              <a:buNone/>
            </a:pPr>
            <a:r>
              <a:rPr lang="id-ID" sz="1600" dirty="0">
                <a:solidFill>
                  <a:srgbClr val="FF0000"/>
                </a:solidFill>
                <a:latin typeface="Arial"/>
              </a:rPr>
              <a:t>Kata “konstitusi” berarti “pembentukan”, berasal dari kata kerja yaitu “constituer” </a:t>
            </a:r>
            <a:r>
              <a:rPr lang="id-ID" sz="1600" dirty="0" smtClean="0">
                <a:solidFill>
                  <a:srgbClr val="FF0000"/>
                </a:solidFill>
                <a:latin typeface="Arial"/>
              </a:rPr>
              <a:t>(</a:t>
            </a:r>
            <a:r>
              <a:rPr lang="id-ID" sz="1600" dirty="0">
                <a:solidFill>
                  <a:srgbClr val="FF0000"/>
                </a:solidFill>
                <a:latin typeface="Arial"/>
              </a:rPr>
              <a:t>Perancis) atau </a:t>
            </a:r>
            <a:endParaRPr lang="en-ID" sz="1600" dirty="0" smtClean="0">
              <a:solidFill>
                <a:srgbClr val="FF0000"/>
              </a:solidFill>
              <a:latin typeface="Arial"/>
            </a:endParaRPr>
          </a:p>
          <a:p>
            <a:pPr marL="0" indent="0" algn="just">
              <a:buNone/>
            </a:pPr>
            <a:r>
              <a:rPr lang="id-ID" sz="1600" dirty="0" smtClean="0">
                <a:solidFill>
                  <a:srgbClr val="FF0000"/>
                </a:solidFill>
                <a:latin typeface="Arial"/>
              </a:rPr>
              <a:t>membentuk</a:t>
            </a:r>
            <a:r>
              <a:rPr lang="id-ID" sz="1600" dirty="0">
                <a:solidFill>
                  <a:srgbClr val="FF0000"/>
                </a:solidFill>
                <a:latin typeface="Arial"/>
              </a:rPr>
              <a:t>. Yang dibentuk adalah negara, dengan demikian </a:t>
            </a:r>
            <a:r>
              <a:rPr lang="id-ID" sz="1600" dirty="0" smtClean="0">
                <a:solidFill>
                  <a:srgbClr val="FF0000"/>
                </a:solidFill>
                <a:latin typeface="Arial"/>
              </a:rPr>
              <a:t>konstitusi </a:t>
            </a:r>
            <a:r>
              <a:rPr lang="id-ID" sz="1600" dirty="0">
                <a:solidFill>
                  <a:srgbClr val="FF0000"/>
                </a:solidFill>
                <a:latin typeface="Arial"/>
              </a:rPr>
              <a:t>mengandung makna awal </a:t>
            </a:r>
            <a:endParaRPr lang="en-ID" sz="1600" dirty="0" smtClean="0">
              <a:solidFill>
                <a:srgbClr val="FF0000"/>
              </a:solidFill>
              <a:latin typeface="Arial"/>
            </a:endParaRPr>
          </a:p>
          <a:p>
            <a:pPr marL="0" indent="0" algn="just">
              <a:buNone/>
            </a:pPr>
            <a:r>
              <a:rPr lang="id-ID" sz="1600" dirty="0" smtClean="0">
                <a:solidFill>
                  <a:srgbClr val="FF0000"/>
                </a:solidFill>
                <a:latin typeface="Arial"/>
              </a:rPr>
              <a:t>(</a:t>
            </a:r>
            <a:r>
              <a:rPr lang="id-ID" sz="1600" dirty="0">
                <a:solidFill>
                  <a:srgbClr val="FF0000"/>
                </a:solidFill>
                <a:latin typeface="Arial"/>
              </a:rPr>
              <a:t>permulaan) dari segala peraturan </a:t>
            </a:r>
            <a:r>
              <a:rPr lang="id-ID" sz="1600" dirty="0" smtClean="0">
                <a:solidFill>
                  <a:srgbClr val="FF0000"/>
                </a:solidFill>
                <a:latin typeface="Arial"/>
              </a:rPr>
              <a:t>perundang-undangan </a:t>
            </a:r>
            <a:r>
              <a:rPr lang="id-ID" sz="1600" dirty="0">
                <a:solidFill>
                  <a:srgbClr val="FF0000"/>
                </a:solidFill>
                <a:latin typeface="Arial"/>
              </a:rPr>
              <a:t>tentang negara. Belanda menggunakan </a:t>
            </a:r>
            <a:endParaRPr lang="en-ID" sz="1600" dirty="0" smtClean="0">
              <a:solidFill>
                <a:srgbClr val="FF0000"/>
              </a:solidFill>
              <a:latin typeface="Arial"/>
            </a:endParaRPr>
          </a:p>
          <a:p>
            <a:pPr marL="0" indent="0" algn="just">
              <a:buNone/>
            </a:pPr>
            <a:r>
              <a:rPr lang="id-ID" sz="1600" dirty="0" smtClean="0">
                <a:solidFill>
                  <a:srgbClr val="FF0000"/>
                </a:solidFill>
                <a:latin typeface="Arial"/>
              </a:rPr>
              <a:t>istilah </a:t>
            </a:r>
            <a:r>
              <a:rPr lang="id-ID" sz="1600" dirty="0">
                <a:solidFill>
                  <a:srgbClr val="FF0000"/>
                </a:solidFill>
                <a:latin typeface="Arial"/>
              </a:rPr>
              <a:t>“Grondwet” yaitu berarti suatu undang-undang  yang menjadi dasar (grond) dari </a:t>
            </a:r>
            <a:r>
              <a:rPr lang="id-ID" sz="1600" dirty="0" smtClean="0">
                <a:solidFill>
                  <a:srgbClr val="FF0000"/>
                </a:solidFill>
                <a:latin typeface="Arial"/>
              </a:rPr>
              <a:t>segala</a:t>
            </a:r>
            <a:endParaRPr lang="en-ID" sz="1600" dirty="0" smtClean="0">
              <a:solidFill>
                <a:srgbClr val="FF0000"/>
              </a:solidFill>
              <a:latin typeface="Arial"/>
            </a:endParaRPr>
          </a:p>
          <a:p>
            <a:pPr marL="0" indent="0" algn="just">
              <a:buNone/>
            </a:pPr>
            <a:r>
              <a:rPr lang="id-ID" sz="1600" dirty="0" smtClean="0">
                <a:solidFill>
                  <a:srgbClr val="FF0000"/>
                </a:solidFill>
                <a:latin typeface="Arial"/>
              </a:rPr>
              <a:t>hukum</a:t>
            </a:r>
            <a:r>
              <a:rPr lang="id-ID" sz="1600" dirty="0">
                <a:solidFill>
                  <a:srgbClr val="FF0000"/>
                </a:solidFill>
                <a:latin typeface="Arial"/>
              </a:rPr>
              <a:t>. Indonesia menggunakan istilah Grondwet menjadi Undang-Undang Dasar.</a:t>
            </a:r>
          </a:p>
        </p:txBody>
      </p:sp>
      <p:sp>
        <p:nvSpPr>
          <p:cNvPr id="6" name="Rectangle 5"/>
          <p:cNvSpPr/>
          <p:nvPr/>
        </p:nvSpPr>
        <p:spPr>
          <a:xfrm>
            <a:off x="2314016" y="3164450"/>
            <a:ext cx="5979827" cy="360099"/>
          </a:xfrm>
          <a:prstGeom prst="rect">
            <a:avLst/>
          </a:prstGeom>
          <a:solidFill>
            <a:srgbClr val="7030A0"/>
          </a:solidFill>
        </p:spPr>
        <p:txBody>
          <a:bodyPr wrap="square"/>
          <a:lstStyle>
            <a:lvl1pPr lvl="0">
              <a:defRPr/>
            </a:lvl1pPr>
          </a:lstStyle>
          <a:p>
            <a:pPr lvl="0" rtl="0"/>
            <a:r>
              <a:rPr lang="id-ID" dirty="0">
                <a:solidFill>
                  <a:schemeClr val="bg1"/>
                </a:solidFill>
                <a:latin typeface="Arial"/>
              </a:rPr>
              <a:t>Konstitusi berarti Undang-Undang Dasar</a:t>
            </a:r>
          </a:p>
        </p:txBody>
      </p:sp>
      <p:sp>
        <p:nvSpPr>
          <p:cNvPr id="8" name="Rectangle 7"/>
          <p:cNvSpPr/>
          <p:nvPr/>
        </p:nvSpPr>
        <p:spPr>
          <a:xfrm>
            <a:off x="2342591" y="3803087"/>
            <a:ext cx="6047664" cy="6370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/>
          <a:lstStyle>
            <a:lvl1pPr lvl="0">
              <a:defRPr/>
            </a:lvl1pPr>
          </a:lstStyle>
          <a:p>
            <a:pPr lvl="0" rtl="0"/>
            <a:r>
              <a:rPr lang="id-ID" dirty="0">
                <a:solidFill>
                  <a:srgbClr val="333333"/>
                </a:solidFill>
                <a:latin typeface="Arial"/>
              </a:rPr>
              <a:t>K</a:t>
            </a:r>
            <a:r>
              <a:rPr lang="de-DE" dirty="0">
                <a:solidFill>
                  <a:srgbClr val="333333"/>
                </a:solidFill>
                <a:latin typeface="Arial"/>
              </a:rPr>
              <a:t>onstitusi berarti keseluruhan dari ketentuan-ketentuan </a:t>
            </a:r>
            <a:endParaRPr lang="de-DE" dirty="0" smtClean="0">
              <a:solidFill>
                <a:srgbClr val="333333"/>
              </a:solidFill>
              <a:latin typeface="Arial"/>
            </a:endParaRPr>
          </a:p>
          <a:p>
            <a:pPr lvl="0" rtl="0"/>
            <a:r>
              <a:rPr lang="de-DE" dirty="0" smtClean="0">
                <a:solidFill>
                  <a:srgbClr val="333333"/>
                </a:solidFill>
                <a:latin typeface="Arial"/>
              </a:rPr>
              <a:t>dasar </a:t>
            </a:r>
            <a:r>
              <a:rPr lang="de-DE" dirty="0">
                <a:solidFill>
                  <a:srgbClr val="333333"/>
                </a:solidFill>
                <a:latin typeface="Arial"/>
              </a:rPr>
              <a:t>atau hukum dasar.</a:t>
            </a:r>
          </a:p>
        </p:txBody>
      </p:sp>
      <p:sp>
        <p:nvSpPr>
          <p:cNvPr id="9" name="Pentagon 8"/>
          <p:cNvSpPr/>
          <p:nvPr/>
        </p:nvSpPr>
        <p:spPr>
          <a:xfrm>
            <a:off x="597273" y="3147814"/>
            <a:ext cx="1576671" cy="529504"/>
          </a:xfrm>
          <a:prstGeom prst="homePlate">
            <a:avLst>
              <a:gd name="adj" fmla="val 5491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Arti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Sempit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entagon 9"/>
          <p:cNvSpPr/>
          <p:nvPr/>
        </p:nvSpPr>
        <p:spPr>
          <a:xfrm>
            <a:off x="611560" y="3914454"/>
            <a:ext cx="1576671" cy="529504"/>
          </a:xfrm>
          <a:prstGeom prst="homePlate">
            <a:avLst>
              <a:gd name="adj" fmla="val 54918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tx1"/>
                </a:solidFill>
              </a:rPr>
              <a:t>Arti</a:t>
            </a:r>
            <a:r>
              <a:rPr lang="en-ID" dirty="0" smtClean="0">
                <a:solidFill>
                  <a:schemeClr val="tx1"/>
                </a:solidFill>
              </a:rPr>
              <a:t> </a:t>
            </a:r>
            <a:r>
              <a:rPr lang="en-ID" dirty="0" err="1" smtClean="0">
                <a:solidFill>
                  <a:schemeClr val="tx1"/>
                </a:solidFill>
              </a:rPr>
              <a:t>Luas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20537"/>
            <a:ext cx="1152128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-20538"/>
            <a:ext cx="1152128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073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>
                <a:solidFill>
                  <a:schemeClr val="accent5"/>
                </a:solidFill>
              </a:rPr>
              <a:t>Konstitusi</a:t>
            </a:r>
            <a:r>
              <a:rPr lang="en-US" altLang="ko-KR" dirty="0"/>
              <a:t> </a:t>
            </a:r>
            <a:r>
              <a:rPr lang="en-US" altLang="ko-KR" dirty="0" smtClean="0"/>
              <a:t>Indonesia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108520" y="2414619"/>
            <a:ext cx="3149101" cy="2293969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31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0965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2547150" y="1059582"/>
            <a:ext cx="5553242" cy="656698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Oval 20"/>
          <p:cNvSpPr/>
          <p:nvPr/>
        </p:nvSpPr>
        <p:spPr>
          <a:xfrm>
            <a:off x="2888438" y="1899077"/>
            <a:ext cx="5211954" cy="65669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564336" y="1203598"/>
            <a:ext cx="367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Konstitusi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Tertulis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 : UUD 1945  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16736" y="3036897"/>
            <a:ext cx="5103736" cy="10772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Aturan-aturan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timbul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dan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terpelihara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praktek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penyelenggaraan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Negara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meskipun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tertulis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contohnya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pidato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kenegaraan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setiap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tanggal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16 </a:t>
            </a:r>
            <a:r>
              <a:rPr lang="en-US" altLang="ko-K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Agustus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16736" y="2058402"/>
            <a:ext cx="367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Konstitusi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tertulis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: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Konvensi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 </a:t>
            </a:r>
            <a:endParaRPr lang="en-US" altLang="ko-KR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6660232" y="2555775"/>
            <a:ext cx="484632" cy="48112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1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Demokrasi  </a:t>
            </a:r>
            <a:r>
              <a:rPr lang="en-US" altLang="ko-KR" dirty="0" smtClean="0">
                <a:solidFill>
                  <a:schemeClr val="accent5"/>
                </a:solidFill>
              </a:rPr>
              <a:t>Indonesia 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3" name="Rectangle 9"/>
          <p:cNvSpPr/>
          <p:nvPr/>
        </p:nvSpPr>
        <p:spPr>
          <a:xfrm>
            <a:off x="1763688" y="1059583"/>
            <a:ext cx="6336703" cy="316835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Google Shape;1458;p40"/>
          <p:cNvSpPr txBox="1">
            <a:spLocks/>
          </p:cNvSpPr>
          <p:nvPr/>
        </p:nvSpPr>
        <p:spPr>
          <a:xfrm>
            <a:off x="2627784" y="1419622"/>
            <a:ext cx="4752528" cy="2088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id-ID" sz="1800" i="1" dirty="0" smtClean="0">
                <a:solidFill>
                  <a:srgbClr val="FFFF00"/>
                </a:solidFill>
              </a:rPr>
              <a:t>Secara epistemologis “demokrasi” terdiri dari dua kata yang berasal dari bahasa Yunani </a:t>
            </a:r>
            <a:endParaRPr lang="en-ID" sz="1800" i="1" dirty="0" smtClean="0">
              <a:solidFill>
                <a:srgbClr val="FFFF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id-ID" sz="1800" i="1" dirty="0" smtClean="0">
                <a:solidFill>
                  <a:srgbClr val="FFFF00"/>
                </a:solidFill>
              </a:rPr>
              <a:t>yaitu ”demos” yang berarti rakyat atau </a:t>
            </a:r>
            <a:endParaRPr lang="en-ID" sz="1800" i="1" dirty="0" smtClean="0">
              <a:solidFill>
                <a:srgbClr val="FFFF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id-ID" sz="1800" i="1" dirty="0" smtClean="0">
                <a:solidFill>
                  <a:srgbClr val="FFFF00"/>
                </a:solidFill>
              </a:rPr>
              <a:t>penduduk suatu tempat dan “cretein” atau </a:t>
            </a:r>
            <a:endParaRPr lang="en-ID" sz="1800" i="1" dirty="0" smtClean="0">
              <a:solidFill>
                <a:srgbClr val="FFFF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id-ID" sz="1800" i="1" dirty="0" smtClean="0">
                <a:solidFill>
                  <a:srgbClr val="FFFF00"/>
                </a:solidFill>
              </a:rPr>
              <a:t>“cratos” yang berarti kekuasaan atau </a:t>
            </a:r>
            <a:endParaRPr lang="en-ID" sz="1800" i="1" dirty="0" smtClean="0">
              <a:solidFill>
                <a:srgbClr val="FFFF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id-ID" sz="1800" i="1" dirty="0" smtClean="0">
                <a:solidFill>
                  <a:srgbClr val="FFFF00"/>
                </a:solidFill>
              </a:rPr>
              <a:t>kedaulatan. </a:t>
            </a:r>
            <a:endParaRPr lang="id-ID" sz="18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132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 smtClean="0">
                <a:solidFill>
                  <a:schemeClr val="accent5"/>
                </a:solidFill>
              </a:rPr>
              <a:t>Jenis-jenis</a:t>
            </a:r>
            <a:r>
              <a:rPr lang="en-US" altLang="ko-KR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smtClean="0"/>
              <a:t> Demokrasi</a:t>
            </a:r>
            <a:endParaRPr lang="ko-KR" altLang="en-US" dirty="0"/>
          </a:p>
        </p:txBody>
      </p:sp>
      <p:sp>
        <p:nvSpPr>
          <p:cNvPr id="3" name="Right Triangle 2"/>
          <p:cNvSpPr/>
          <p:nvPr/>
        </p:nvSpPr>
        <p:spPr>
          <a:xfrm rot="5400000">
            <a:off x="564704" y="746399"/>
            <a:ext cx="792090" cy="986409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Right Triangle 8"/>
          <p:cNvSpPr/>
          <p:nvPr/>
        </p:nvSpPr>
        <p:spPr>
          <a:xfrm rot="5400000">
            <a:off x="4762870" y="746399"/>
            <a:ext cx="792090" cy="986409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ight Triangle 9"/>
          <p:cNvSpPr/>
          <p:nvPr/>
        </p:nvSpPr>
        <p:spPr>
          <a:xfrm rot="5400000">
            <a:off x="4906886" y="890412"/>
            <a:ext cx="792090" cy="986409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ight Triangle 10"/>
          <p:cNvSpPr/>
          <p:nvPr/>
        </p:nvSpPr>
        <p:spPr>
          <a:xfrm rot="5400000">
            <a:off x="708720" y="890412"/>
            <a:ext cx="792090" cy="986409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83568" y="1111845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60032" y="987574"/>
            <a:ext cx="470598" cy="30777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34" name="Oval 33"/>
          <p:cNvSpPr/>
          <p:nvPr/>
        </p:nvSpPr>
        <p:spPr>
          <a:xfrm>
            <a:off x="35496" y="1680358"/>
            <a:ext cx="2835608" cy="6753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-180528" y="184237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Demokrasi </a:t>
            </a:r>
            <a:r>
              <a:rPr lang="en-US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Langsung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4688720" y="1563638"/>
            <a:ext cx="2908632" cy="7200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572000" y="177037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bg1"/>
                </a:solidFill>
                <a:cs typeface="Arial" pitchFamily="34" charset="0"/>
              </a:rPr>
              <a:t>Demokrasi </a:t>
            </a:r>
            <a:r>
              <a:rPr lang="en-US" altLang="ko-KR" b="1" dirty="0" err="1" smtClean="0">
                <a:solidFill>
                  <a:schemeClr val="bg1"/>
                </a:solidFill>
                <a:cs typeface="Arial" pitchFamily="34" charset="0"/>
              </a:rPr>
              <a:t>Perwakilan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72008" y="2571750"/>
            <a:ext cx="4572000" cy="1200329"/>
          </a:xfrm>
          <a:prstGeom prst="rect">
            <a:avLst/>
          </a:prstGeom>
          <a:solidFill>
            <a:schemeClr val="accent3"/>
          </a:solidFill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Demokrasi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langsung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bentuk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demokrasi</a:t>
            </a:r>
            <a:r>
              <a:rPr lang="en-US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rakyat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suara</a:t>
            </a:r>
            <a:r>
              <a:rPr lang="en-US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pendapat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202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id-ID" dirty="0" smtClean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d-ID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secara langsung</a:t>
            </a:r>
            <a:r>
              <a:rPr lang="en-US" dirty="0">
                <a:solidFill>
                  <a:srgbClr val="202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99992" y="2329592"/>
            <a:ext cx="4572000" cy="20313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Dalam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demokrasi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perwakilan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seluruh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rakyat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perwakilan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id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pemilihan umum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menyampaikan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pendapat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mengambil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bagi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mereka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id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Dengan kata lain </a:t>
            </a:r>
            <a:endParaRPr lang="en-ID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d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rakyat </a:t>
            </a:r>
            <a:r>
              <a:rPr lang="id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menyerahkan kedaulatannya kepada </a:t>
            </a:r>
            <a:endParaRPr lang="en-ID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d-ID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 </a:t>
            </a:r>
            <a:r>
              <a:rPr lang="id-ID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wakil yang telah dipilih melalui pemilihan umum.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86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45"/>
          <p:cNvSpPr txBox="1">
            <a:spLocks noGrp="1"/>
          </p:cNvSpPr>
          <p:nvPr>
            <p:ph type="title" idx="4"/>
          </p:nvPr>
        </p:nvSpPr>
        <p:spPr>
          <a:xfrm>
            <a:off x="311700" y="269510"/>
            <a:ext cx="8520600" cy="674490"/>
          </a:xfrm>
          <a:prstGeom prst="rect">
            <a:avLst/>
          </a:prstGeom>
          <a:solidFill>
            <a:srgbClr val="FFC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dirty="0" err="1" smtClean="0"/>
              <a:t>Bentuk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chemeClr val="accent5"/>
                </a:solidFill>
              </a:rPr>
              <a:t>D</a:t>
            </a:r>
            <a:r>
              <a:rPr lang="en-US" altLang="ko-KR" dirty="0" smtClean="0">
                <a:solidFill>
                  <a:schemeClr val="accent5"/>
                </a:solidFill>
              </a:rPr>
              <a:t>emokrasi</a:t>
            </a:r>
            <a:endParaRPr dirty="0"/>
          </a:p>
        </p:txBody>
      </p:sp>
      <p:sp>
        <p:nvSpPr>
          <p:cNvPr id="1513" name="Google Shape;1513;p45"/>
          <p:cNvSpPr txBox="1">
            <a:spLocks noGrp="1"/>
          </p:cNvSpPr>
          <p:nvPr>
            <p:ph type="title"/>
          </p:nvPr>
        </p:nvSpPr>
        <p:spPr>
          <a:xfrm>
            <a:off x="1230963" y="2672800"/>
            <a:ext cx="1517541" cy="5866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dirty="0"/>
              <a:t>Demokrasi Liberal</a:t>
            </a:r>
            <a:endParaRPr dirty="0"/>
          </a:p>
        </p:txBody>
      </p:sp>
      <p:sp>
        <p:nvSpPr>
          <p:cNvPr id="1514" name="Google Shape;1514;p45"/>
          <p:cNvSpPr txBox="1">
            <a:spLocks noGrp="1"/>
          </p:cNvSpPr>
          <p:nvPr>
            <p:ph type="title" idx="2"/>
          </p:nvPr>
        </p:nvSpPr>
        <p:spPr>
          <a:xfrm>
            <a:off x="3803864" y="2643758"/>
            <a:ext cx="1567040" cy="615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d-ID" dirty="0"/>
              <a:t>Demokrasi </a:t>
            </a:r>
            <a:r>
              <a:rPr lang="en-GB" dirty="0" err="1" smtClean="0"/>
              <a:t>Sosialis</a:t>
            </a:r>
            <a:r>
              <a:rPr lang="id-ID" dirty="0" smtClean="0"/>
              <a:t> </a:t>
            </a:r>
            <a:endParaRPr dirty="0"/>
          </a:p>
        </p:txBody>
      </p:sp>
      <p:sp>
        <p:nvSpPr>
          <p:cNvPr id="1515" name="Google Shape;1515;p45"/>
          <p:cNvSpPr txBox="1">
            <a:spLocks noGrp="1"/>
          </p:cNvSpPr>
          <p:nvPr>
            <p:ph type="subTitle" idx="1"/>
          </p:nvPr>
        </p:nvSpPr>
        <p:spPr>
          <a:xfrm>
            <a:off x="708858" y="3545510"/>
            <a:ext cx="2566200" cy="13304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Merupakan kebebasan </a:t>
            </a:r>
            <a:endParaRPr lang="en-ID" dirty="0" smtClean="0"/>
          </a:p>
          <a:p>
            <a:pPr marL="0" lvl="0" indent="0"/>
            <a:r>
              <a:rPr lang="id-ID" dirty="0" smtClean="0"/>
              <a:t>individu </a:t>
            </a:r>
            <a:r>
              <a:rPr lang="id-ID" dirty="0"/>
              <a:t>yang lebih </a:t>
            </a:r>
            <a:endParaRPr lang="en-ID" dirty="0" smtClean="0"/>
          </a:p>
          <a:p>
            <a:pPr marL="0" lvl="0" indent="0"/>
            <a:r>
              <a:rPr lang="id-ID" dirty="0" smtClean="0"/>
              <a:t>ditekankan </a:t>
            </a:r>
            <a:r>
              <a:rPr lang="id-ID" dirty="0"/>
              <a:t>dan </a:t>
            </a:r>
            <a:endParaRPr lang="en-ID" dirty="0" smtClean="0"/>
          </a:p>
          <a:p>
            <a:pPr marL="0" lvl="0" indent="0"/>
            <a:r>
              <a:rPr lang="id-ID" dirty="0" smtClean="0"/>
              <a:t>mengabaikan </a:t>
            </a:r>
            <a:r>
              <a:rPr lang="id-ID" dirty="0"/>
              <a:t>kepentingan umum. </a:t>
            </a:r>
            <a:endParaRPr dirty="0"/>
          </a:p>
        </p:txBody>
      </p:sp>
      <p:sp>
        <p:nvSpPr>
          <p:cNvPr id="1516" name="Google Shape;1516;p45"/>
          <p:cNvSpPr txBox="1">
            <a:spLocks noGrp="1"/>
          </p:cNvSpPr>
          <p:nvPr>
            <p:ph type="subTitle" idx="3"/>
          </p:nvPr>
        </p:nvSpPr>
        <p:spPr>
          <a:xfrm>
            <a:off x="3305963" y="3545510"/>
            <a:ext cx="2566200" cy="1330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id-ID" dirty="0"/>
              <a:t>Merupakan demokrasi yang didasarkan pada paham </a:t>
            </a:r>
            <a:r>
              <a:rPr lang="en-ID" dirty="0" smtClean="0"/>
              <a:t> </a:t>
            </a:r>
          </a:p>
          <a:p>
            <a:pPr marL="0" lvl="0" indent="0"/>
            <a:r>
              <a:rPr lang="id-ID" dirty="0" smtClean="0"/>
              <a:t>sosialisme </a:t>
            </a:r>
            <a:r>
              <a:rPr lang="id-ID" dirty="0"/>
              <a:t>dan komunisme dan lebih mengutamakan </a:t>
            </a:r>
            <a:endParaRPr lang="en-ID" dirty="0" smtClean="0"/>
          </a:p>
          <a:p>
            <a:pPr marL="0" lvl="0" indent="0"/>
            <a:r>
              <a:rPr lang="id-ID" dirty="0" smtClean="0"/>
              <a:t>kepentingan </a:t>
            </a:r>
            <a:r>
              <a:rPr lang="id-ID" dirty="0"/>
              <a:t>umum atau </a:t>
            </a:r>
            <a:endParaRPr lang="en-ID" dirty="0" smtClean="0"/>
          </a:p>
          <a:p>
            <a:pPr marL="0" lvl="0" indent="0"/>
            <a:r>
              <a:rPr lang="id-ID" dirty="0" smtClean="0"/>
              <a:t>negara</a:t>
            </a:r>
            <a:r>
              <a:rPr lang="id-ID" dirty="0"/>
              <a:t>.</a:t>
            </a:r>
            <a:endParaRPr dirty="0"/>
          </a:p>
        </p:txBody>
      </p:sp>
      <p:grpSp>
        <p:nvGrpSpPr>
          <p:cNvPr id="1517" name="Google Shape;1517;p45"/>
          <p:cNvGrpSpPr/>
          <p:nvPr/>
        </p:nvGrpSpPr>
        <p:grpSpPr>
          <a:xfrm>
            <a:off x="1504615" y="1599200"/>
            <a:ext cx="941139" cy="1140972"/>
            <a:chOff x="2543628" y="1841950"/>
            <a:chExt cx="941139" cy="1140972"/>
          </a:xfrm>
        </p:grpSpPr>
        <p:sp>
          <p:nvSpPr>
            <p:cNvPr id="1518" name="Google Shape;1518;p45"/>
            <p:cNvSpPr/>
            <p:nvPr/>
          </p:nvSpPr>
          <p:spPr>
            <a:xfrm>
              <a:off x="2757675" y="1882575"/>
              <a:ext cx="305994" cy="352990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6BA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3063675" y="1841950"/>
              <a:ext cx="223342" cy="393620"/>
            </a:xfrm>
            <a:custGeom>
              <a:avLst/>
              <a:gdLst/>
              <a:ahLst/>
              <a:cxnLst/>
              <a:rect l="l" t="t" r="r" b="b"/>
              <a:pathLst>
                <a:path w="12535" h="19963" extrusionOk="0">
                  <a:moveTo>
                    <a:pt x="12077" y="1"/>
                  </a:moveTo>
                  <a:cubicBezTo>
                    <a:pt x="11126" y="564"/>
                    <a:pt x="10422" y="1480"/>
                    <a:pt x="9612" y="2289"/>
                  </a:cubicBezTo>
                  <a:cubicBezTo>
                    <a:pt x="8098" y="3803"/>
                    <a:pt x="6303" y="4895"/>
                    <a:pt x="4754" y="6373"/>
                  </a:cubicBezTo>
                  <a:cubicBezTo>
                    <a:pt x="1726" y="9401"/>
                    <a:pt x="71" y="13520"/>
                    <a:pt x="142" y="17815"/>
                  </a:cubicBezTo>
                  <a:cubicBezTo>
                    <a:pt x="177" y="18520"/>
                    <a:pt x="107" y="19224"/>
                    <a:pt x="1" y="19928"/>
                  </a:cubicBezTo>
                  <a:lnTo>
                    <a:pt x="36" y="19963"/>
                  </a:lnTo>
                  <a:cubicBezTo>
                    <a:pt x="2993" y="19012"/>
                    <a:pt x="5599" y="16970"/>
                    <a:pt x="7958" y="14752"/>
                  </a:cubicBezTo>
                  <a:cubicBezTo>
                    <a:pt x="8450" y="14295"/>
                    <a:pt x="8979" y="13767"/>
                    <a:pt x="9436" y="13239"/>
                  </a:cubicBezTo>
                  <a:cubicBezTo>
                    <a:pt x="10880" y="11408"/>
                    <a:pt x="11830" y="9260"/>
                    <a:pt x="12182" y="6972"/>
                  </a:cubicBezTo>
                  <a:cubicBezTo>
                    <a:pt x="12534" y="4648"/>
                    <a:pt x="12499" y="2289"/>
                    <a:pt x="12077" y="1"/>
                  </a:cubicBezTo>
                  <a:close/>
                </a:path>
              </a:pathLst>
            </a:custGeom>
            <a:solidFill>
              <a:srgbClr val="9D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5"/>
            <p:cNvSpPr/>
            <p:nvPr/>
          </p:nvSpPr>
          <p:spPr>
            <a:xfrm rot="-4767587">
              <a:off x="2654543" y="2142249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1" name="Google Shape;1521;p45"/>
          <p:cNvSpPr txBox="1"/>
          <p:nvPr/>
        </p:nvSpPr>
        <p:spPr>
          <a:xfrm>
            <a:off x="1584313" y="1997750"/>
            <a:ext cx="801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2800"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522" name="Google Shape;1522;p45"/>
          <p:cNvGrpSpPr/>
          <p:nvPr/>
        </p:nvGrpSpPr>
        <p:grpSpPr>
          <a:xfrm>
            <a:off x="4108865" y="1581013"/>
            <a:ext cx="941139" cy="1120659"/>
            <a:chOff x="5629128" y="1862263"/>
            <a:chExt cx="941139" cy="1120659"/>
          </a:xfrm>
        </p:grpSpPr>
        <p:sp>
          <p:nvSpPr>
            <p:cNvPr id="1523" name="Google Shape;1523;p45"/>
            <p:cNvSpPr/>
            <p:nvPr/>
          </p:nvSpPr>
          <p:spPr>
            <a:xfrm>
              <a:off x="5835025" y="1902888"/>
              <a:ext cx="305994" cy="352990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6BA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6141025" y="1862263"/>
              <a:ext cx="223342" cy="393620"/>
            </a:xfrm>
            <a:custGeom>
              <a:avLst/>
              <a:gdLst/>
              <a:ahLst/>
              <a:cxnLst/>
              <a:rect l="l" t="t" r="r" b="b"/>
              <a:pathLst>
                <a:path w="12535" h="19963" extrusionOk="0">
                  <a:moveTo>
                    <a:pt x="12077" y="1"/>
                  </a:moveTo>
                  <a:cubicBezTo>
                    <a:pt x="11126" y="564"/>
                    <a:pt x="10422" y="1480"/>
                    <a:pt x="9612" y="2289"/>
                  </a:cubicBezTo>
                  <a:cubicBezTo>
                    <a:pt x="8098" y="3803"/>
                    <a:pt x="6303" y="4895"/>
                    <a:pt x="4754" y="6373"/>
                  </a:cubicBezTo>
                  <a:cubicBezTo>
                    <a:pt x="1726" y="9401"/>
                    <a:pt x="71" y="13520"/>
                    <a:pt x="142" y="17815"/>
                  </a:cubicBezTo>
                  <a:cubicBezTo>
                    <a:pt x="177" y="18520"/>
                    <a:pt x="107" y="19224"/>
                    <a:pt x="1" y="19928"/>
                  </a:cubicBezTo>
                  <a:lnTo>
                    <a:pt x="36" y="19963"/>
                  </a:lnTo>
                  <a:cubicBezTo>
                    <a:pt x="2993" y="19012"/>
                    <a:pt x="5599" y="16970"/>
                    <a:pt x="7958" y="14752"/>
                  </a:cubicBezTo>
                  <a:cubicBezTo>
                    <a:pt x="8450" y="14295"/>
                    <a:pt x="8979" y="13767"/>
                    <a:pt x="9436" y="13239"/>
                  </a:cubicBezTo>
                  <a:cubicBezTo>
                    <a:pt x="10880" y="11408"/>
                    <a:pt x="11830" y="9260"/>
                    <a:pt x="12182" y="6972"/>
                  </a:cubicBezTo>
                  <a:cubicBezTo>
                    <a:pt x="12534" y="4648"/>
                    <a:pt x="12499" y="2289"/>
                    <a:pt x="12077" y="1"/>
                  </a:cubicBezTo>
                  <a:close/>
                </a:path>
              </a:pathLst>
            </a:custGeom>
            <a:solidFill>
              <a:srgbClr val="9D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5"/>
            <p:cNvSpPr/>
            <p:nvPr/>
          </p:nvSpPr>
          <p:spPr>
            <a:xfrm rot="-4767587">
              <a:off x="5740043" y="2142249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rgbClr val="FC8D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6" name="Google Shape;1526;p45"/>
          <p:cNvSpPr txBox="1"/>
          <p:nvPr/>
        </p:nvSpPr>
        <p:spPr>
          <a:xfrm>
            <a:off x="4187938" y="1968863"/>
            <a:ext cx="801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endParaRPr sz="2800"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7" name="Google Shape;1517;p45"/>
          <p:cNvGrpSpPr/>
          <p:nvPr/>
        </p:nvGrpSpPr>
        <p:grpSpPr>
          <a:xfrm>
            <a:off x="6729390" y="1568725"/>
            <a:ext cx="941139" cy="1140972"/>
            <a:chOff x="2543628" y="1841950"/>
            <a:chExt cx="941139" cy="1140972"/>
          </a:xfrm>
        </p:grpSpPr>
        <p:sp>
          <p:nvSpPr>
            <p:cNvPr id="18" name="Google Shape;1518;p45"/>
            <p:cNvSpPr/>
            <p:nvPr/>
          </p:nvSpPr>
          <p:spPr>
            <a:xfrm>
              <a:off x="2757675" y="1882575"/>
              <a:ext cx="305994" cy="352990"/>
            </a:xfrm>
            <a:custGeom>
              <a:avLst/>
              <a:gdLst/>
              <a:ahLst/>
              <a:cxnLst/>
              <a:rect l="l" t="t" r="r" b="b"/>
              <a:pathLst>
                <a:path w="18133" h="24223" extrusionOk="0">
                  <a:moveTo>
                    <a:pt x="494" y="1"/>
                  </a:moveTo>
                  <a:cubicBezTo>
                    <a:pt x="107" y="1198"/>
                    <a:pt x="1" y="2465"/>
                    <a:pt x="142" y="3733"/>
                  </a:cubicBezTo>
                  <a:cubicBezTo>
                    <a:pt x="423" y="7605"/>
                    <a:pt x="1797" y="11302"/>
                    <a:pt x="4085" y="14435"/>
                  </a:cubicBezTo>
                  <a:cubicBezTo>
                    <a:pt x="6303" y="17428"/>
                    <a:pt x="9225" y="19822"/>
                    <a:pt x="12640" y="21406"/>
                  </a:cubicBezTo>
                  <a:cubicBezTo>
                    <a:pt x="14471" y="22286"/>
                    <a:pt x="16478" y="22920"/>
                    <a:pt x="18132" y="24223"/>
                  </a:cubicBezTo>
                  <a:lnTo>
                    <a:pt x="18132" y="24188"/>
                  </a:lnTo>
                  <a:cubicBezTo>
                    <a:pt x="17780" y="21336"/>
                    <a:pt x="17041" y="15879"/>
                    <a:pt x="15351" y="13626"/>
                  </a:cubicBezTo>
                  <a:cubicBezTo>
                    <a:pt x="14541" y="12605"/>
                    <a:pt x="13626" y="11619"/>
                    <a:pt x="12605" y="10739"/>
                  </a:cubicBezTo>
                  <a:cubicBezTo>
                    <a:pt x="8627" y="7112"/>
                    <a:pt x="4015" y="4190"/>
                    <a:pt x="494" y="1"/>
                  </a:cubicBezTo>
                  <a:close/>
                </a:path>
              </a:pathLst>
            </a:custGeom>
            <a:solidFill>
              <a:srgbClr val="6BA4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9;p45"/>
            <p:cNvSpPr/>
            <p:nvPr/>
          </p:nvSpPr>
          <p:spPr>
            <a:xfrm>
              <a:off x="3063675" y="1841950"/>
              <a:ext cx="223342" cy="393620"/>
            </a:xfrm>
            <a:custGeom>
              <a:avLst/>
              <a:gdLst/>
              <a:ahLst/>
              <a:cxnLst/>
              <a:rect l="l" t="t" r="r" b="b"/>
              <a:pathLst>
                <a:path w="12535" h="19963" extrusionOk="0">
                  <a:moveTo>
                    <a:pt x="12077" y="1"/>
                  </a:moveTo>
                  <a:cubicBezTo>
                    <a:pt x="11126" y="564"/>
                    <a:pt x="10422" y="1480"/>
                    <a:pt x="9612" y="2289"/>
                  </a:cubicBezTo>
                  <a:cubicBezTo>
                    <a:pt x="8098" y="3803"/>
                    <a:pt x="6303" y="4895"/>
                    <a:pt x="4754" y="6373"/>
                  </a:cubicBezTo>
                  <a:cubicBezTo>
                    <a:pt x="1726" y="9401"/>
                    <a:pt x="71" y="13520"/>
                    <a:pt x="142" y="17815"/>
                  </a:cubicBezTo>
                  <a:cubicBezTo>
                    <a:pt x="177" y="18520"/>
                    <a:pt x="107" y="19224"/>
                    <a:pt x="1" y="19928"/>
                  </a:cubicBezTo>
                  <a:lnTo>
                    <a:pt x="36" y="19963"/>
                  </a:lnTo>
                  <a:cubicBezTo>
                    <a:pt x="2993" y="19012"/>
                    <a:pt x="5599" y="16970"/>
                    <a:pt x="7958" y="14752"/>
                  </a:cubicBezTo>
                  <a:cubicBezTo>
                    <a:pt x="8450" y="14295"/>
                    <a:pt x="8979" y="13767"/>
                    <a:pt x="9436" y="13239"/>
                  </a:cubicBezTo>
                  <a:cubicBezTo>
                    <a:pt x="10880" y="11408"/>
                    <a:pt x="11830" y="9260"/>
                    <a:pt x="12182" y="6972"/>
                  </a:cubicBezTo>
                  <a:cubicBezTo>
                    <a:pt x="12534" y="4648"/>
                    <a:pt x="12499" y="2289"/>
                    <a:pt x="12077" y="1"/>
                  </a:cubicBezTo>
                  <a:close/>
                </a:path>
              </a:pathLst>
            </a:custGeom>
            <a:solidFill>
              <a:srgbClr val="9DB2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20;p45"/>
            <p:cNvSpPr/>
            <p:nvPr/>
          </p:nvSpPr>
          <p:spPr>
            <a:xfrm rot="-4767587">
              <a:off x="2654543" y="2142249"/>
              <a:ext cx="719308" cy="823468"/>
            </a:xfrm>
            <a:custGeom>
              <a:avLst/>
              <a:gdLst/>
              <a:ahLst/>
              <a:cxnLst/>
              <a:rect l="l" t="t" r="r" b="b"/>
              <a:pathLst>
                <a:path w="56472" h="60892" extrusionOk="0">
                  <a:moveTo>
                    <a:pt x="28679" y="1"/>
                  </a:moveTo>
                  <a:cubicBezTo>
                    <a:pt x="25410" y="1"/>
                    <a:pt x="22080" y="520"/>
                    <a:pt x="19012" y="1864"/>
                  </a:cubicBezTo>
                  <a:cubicBezTo>
                    <a:pt x="17076" y="2603"/>
                    <a:pt x="15175" y="3483"/>
                    <a:pt x="13344" y="4504"/>
                  </a:cubicBezTo>
                  <a:cubicBezTo>
                    <a:pt x="9788" y="6476"/>
                    <a:pt x="6232" y="8870"/>
                    <a:pt x="4120" y="12567"/>
                  </a:cubicBezTo>
                  <a:cubicBezTo>
                    <a:pt x="2782" y="14961"/>
                    <a:pt x="2113" y="17707"/>
                    <a:pt x="1620" y="20453"/>
                  </a:cubicBezTo>
                  <a:cubicBezTo>
                    <a:pt x="1" y="29607"/>
                    <a:pt x="247" y="39676"/>
                    <a:pt x="4824" y="47527"/>
                  </a:cubicBezTo>
                  <a:cubicBezTo>
                    <a:pt x="8873" y="54568"/>
                    <a:pt x="16055" y="59075"/>
                    <a:pt x="23554" y="60448"/>
                  </a:cubicBezTo>
                  <a:cubicBezTo>
                    <a:pt x="25194" y="60743"/>
                    <a:pt x="26863" y="60892"/>
                    <a:pt x="28534" y="60892"/>
                  </a:cubicBezTo>
                  <a:cubicBezTo>
                    <a:pt x="35608" y="60892"/>
                    <a:pt x="42706" y="58233"/>
                    <a:pt x="47776" y="52878"/>
                  </a:cubicBezTo>
                  <a:cubicBezTo>
                    <a:pt x="51226" y="49252"/>
                    <a:pt x="53620" y="44499"/>
                    <a:pt x="55028" y="39500"/>
                  </a:cubicBezTo>
                  <a:cubicBezTo>
                    <a:pt x="56120" y="35803"/>
                    <a:pt x="56472" y="31930"/>
                    <a:pt x="56120" y="28128"/>
                  </a:cubicBezTo>
                  <a:cubicBezTo>
                    <a:pt x="55592" y="23692"/>
                    <a:pt x="53867" y="19502"/>
                    <a:pt x="51895" y="15594"/>
                  </a:cubicBezTo>
                  <a:cubicBezTo>
                    <a:pt x="48621" y="9187"/>
                    <a:pt x="44044" y="2814"/>
                    <a:pt x="37460" y="1124"/>
                  </a:cubicBezTo>
                  <a:cubicBezTo>
                    <a:pt x="34766" y="459"/>
                    <a:pt x="31749" y="1"/>
                    <a:pt x="28679" y="1"/>
                  </a:cubicBezTo>
                  <a:close/>
                </a:path>
              </a:pathLst>
            </a:custGeom>
            <a:solidFill>
              <a:srgbClr val="FF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1526;p45"/>
          <p:cNvSpPr txBox="1"/>
          <p:nvPr/>
        </p:nvSpPr>
        <p:spPr>
          <a:xfrm>
            <a:off x="6823588" y="1976888"/>
            <a:ext cx="8010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2800" b="1" dirty="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endParaRPr sz="2800" b="1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" name="Google Shape;1514;p45"/>
          <p:cNvSpPr txBox="1">
            <a:spLocks/>
          </p:cNvSpPr>
          <p:nvPr/>
        </p:nvSpPr>
        <p:spPr>
          <a:xfrm>
            <a:off x="6314177" y="2643758"/>
            <a:ext cx="1811235" cy="5901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1900"/>
              <a:buFont typeface="Ubuntu"/>
              <a:buNone/>
              <a:defRPr sz="1900" b="1" i="0" u="none" strike="noStrike" cap="none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 i="0" u="none" strike="noStrike" cap="none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 i="0" u="none" strike="noStrike" cap="none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 i="0" u="none" strike="noStrike" cap="none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 i="0" u="none" strike="noStrike" cap="none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 i="0" u="none" strike="noStrike" cap="none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 i="0" u="none" strike="noStrike" cap="none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 i="0" u="none" strike="noStrike" cap="none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54F"/>
              </a:buClr>
              <a:buSzPts val="2800"/>
              <a:buFont typeface="Ubuntu"/>
              <a:buNone/>
              <a:defRPr sz="2800" b="1" i="0" u="none" strike="noStrike" cap="none">
                <a:solidFill>
                  <a:srgbClr val="FC854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r>
              <a:rPr lang="id-ID" dirty="0"/>
              <a:t>Demokrasi </a:t>
            </a:r>
            <a:endParaRPr lang="en-ID" dirty="0" smtClean="0"/>
          </a:p>
          <a:p>
            <a:r>
              <a:rPr lang="id-ID" dirty="0" smtClean="0"/>
              <a:t>Pancasila</a:t>
            </a:r>
            <a:endParaRPr lang="id-ID" dirty="0"/>
          </a:p>
        </p:txBody>
      </p:sp>
      <p:sp>
        <p:nvSpPr>
          <p:cNvPr id="25" name="Google Shape;1516;p45"/>
          <p:cNvSpPr txBox="1">
            <a:spLocks/>
          </p:cNvSpPr>
          <p:nvPr/>
        </p:nvSpPr>
        <p:spPr>
          <a:xfrm>
            <a:off x="6006164" y="3553524"/>
            <a:ext cx="2492024" cy="132248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500"/>
              <a:buFont typeface="Ubuntu"/>
              <a:buNone/>
              <a:defRPr sz="1500" b="0" i="0" u="none" strike="noStrike" cap="none"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None/>
              <a:defRPr sz="1400" b="0" i="0" u="none" strike="noStrike" cap="none"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None/>
              <a:defRPr sz="1400" b="0" i="0" u="none" strike="noStrike" cap="none"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None/>
              <a:defRPr sz="1400" b="0" i="0" u="none" strike="noStrike" cap="none"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None/>
              <a:defRPr sz="1400" b="0" i="0" u="none" strike="noStrike" cap="none"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None/>
              <a:defRPr sz="1400" b="0" i="0" u="none" strike="noStrike" cap="none"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None/>
              <a:defRPr sz="1400" b="0" i="0" u="none" strike="noStrike" cap="none"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None/>
              <a:defRPr sz="1400" b="0" i="0" u="none" strike="noStrike" cap="none"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25F"/>
              </a:buClr>
              <a:buSzPts val="1400"/>
              <a:buFont typeface="Ubuntu"/>
              <a:buNone/>
              <a:defRPr sz="1400" b="0" i="0" u="none" strike="noStrike" cap="none">
                <a:solidFill>
                  <a:srgbClr val="00525F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indent="0"/>
            <a:r>
              <a:rPr lang="id-ID" dirty="0"/>
              <a:t>Merupakan demokrasi </a:t>
            </a:r>
            <a:endParaRPr lang="en-ID" dirty="0" smtClean="0"/>
          </a:p>
          <a:p>
            <a:pPr marL="0" indent="0"/>
            <a:r>
              <a:rPr lang="id-ID" dirty="0" smtClean="0"/>
              <a:t>yang </a:t>
            </a:r>
            <a:r>
              <a:rPr lang="id-ID" dirty="0"/>
              <a:t>ada di Indonesia </a:t>
            </a:r>
            <a:endParaRPr lang="en-ID" dirty="0" smtClean="0"/>
          </a:p>
          <a:p>
            <a:pPr marL="0" indent="0"/>
            <a:r>
              <a:rPr lang="id-ID" dirty="0" smtClean="0"/>
              <a:t>bersumberkan </a:t>
            </a:r>
            <a:r>
              <a:rPr lang="id-ID" dirty="0"/>
              <a:t>pada </a:t>
            </a:r>
            <a:endParaRPr lang="en-ID" dirty="0" smtClean="0"/>
          </a:p>
          <a:p>
            <a:pPr marL="0" indent="0"/>
            <a:r>
              <a:rPr lang="id-ID" dirty="0" smtClean="0"/>
              <a:t>nilai-nilai </a:t>
            </a:r>
            <a:r>
              <a:rPr lang="id-ID" dirty="0"/>
              <a:t>sosial budaya </a:t>
            </a:r>
            <a:endParaRPr lang="en-ID" dirty="0" smtClean="0"/>
          </a:p>
          <a:p>
            <a:pPr marL="0" indent="0"/>
            <a:r>
              <a:rPr lang="id-ID" dirty="0" smtClean="0"/>
              <a:t>bangsa </a:t>
            </a:r>
            <a:r>
              <a:rPr lang="id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106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812361" y="4367901"/>
            <a:ext cx="817290" cy="4570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4350" y="3544584"/>
            <a:ext cx="1015549" cy="10845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7544" y="3867894"/>
            <a:ext cx="994616" cy="127812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6024" y="1377370"/>
            <a:ext cx="2555776" cy="1462671"/>
            <a:chOff x="0" y="790284"/>
            <a:chExt cx="4171995" cy="3900458"/>
          </a:xfrm>
        </p:grpSpPr>
        <p:sp>
          <p:nvSpPr>
            <p:cNvPr id="7" name="TextBox 7"/>
            <p:cNvSpPr txBox="1"/>
            <p:nvPr/>
          </p:nvSpPr>
          <p:spPr>
            <a:xfrm>
              <a:off x="0" y="790284"/>
              <a:ext cx="4171995" cy="6887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 dirty="0">
                  <a:solidFill>
                    <a:srgbClr val="193C36"/>
                  </a:solidFill>
                  <a:latin typeface="Josefin Sans Bold Bold"/>
                </a:rPr>
                <a:t>DEMOKRASI </a:t>
              </a:r>
              <a:r>
                <a:rPr lang="en-US" sz="1600" u="sng" dirty="0" smtClean="0">
                  <a:solidFill>
                    <a:srgbClr val="193C36"/>
                  </a:solidFill>
                  <a:latin typeface="Josefin Sans Bold Bold"/>
                </a:rPr>
                <a:t>PANCASILA</a:t>
              </a:r>
              <a:endParaRPr lang="en-US" sz="1600" u="sng" dirty="0">
                <a:solidFill>
                  <a:srgbClr val="193C36"/>
                </a:solidFill>
                <a:latin typeface="Josefin Sans Bold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83963"/>
              <a:ext cx="4171995" cy="29067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D</a:t>
              </a:r>
              <a:r>
                <a:rPr lang="en-US" sz="1200" dirty="0" smtClean="0">
                  <a:solidFill>
                    <a:srgbClr val="193C36"/>
                  </a:solidFill>
                  <a:latin typeface="Josefin Sans Regular Bold"/>
                </a:rPr>
                <a:t>emokrasi 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yang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dianut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negara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endParaRPr lang="en-US" sz="1200" dirty="0" smtClean="0">
                <a:solidFill>
                  <a:srgbClr val="193C36"/>
                </a:solidFill>
                <a:latin typeface="Josefin Sans Regular Bold"/>
              </a:endParaRPr>
            </a:p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 dirty="0" err="1" smtClean="0">
                  <a:solidFill>
                    <a:srgbClr val="193C36"/>
                  </a:solidFill>
                  <a:latin typeface="Josefin Sans Regular Bold"/>
                </a:rPr>
                <a:t>sampai</a:t>
              </a:r>
              <a:r>
                <a:rPr lang="en-US" sz="1200" dirty="0" smtClean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saat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ini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, 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dilakukan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atas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dasar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pancasila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dan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bersumber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pada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endParaRPr lang="en-US" sz="1200" dirty="0" smtClean="0">
                <a:solidFill>
                  <a:srgbClr val="193C36"/>
                </a:solidFill>
                <a:latin typeface="Josefin Sans Regular Bold"/>
              </a:endParaRPr>
            </a:p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 dirty="0" err="1" smtClean="0">
                  <a:solidFill>
                    <a:srgbClr val="193C36"/>
                  </a:solidFill>
                  <a:latin typeface="Josefin Sans Regular Bold"/>
                </a:rPr>
                <a:t>kepribadian</a:t>
              </a:r>
              <a:r>
                <a:rPr lang="en-US" sz="1200" dirty="0" smtClean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dan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falsafah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hidup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P</a:t>
              </a:r>
              <a:r>
                <a:rPr lang="en-US" sz="1200" dirty="0" smtClean="0">
                  <a:solidFill>
                    <a:srgbClr val="193C36"/>
                  </a:solidFill>
                  <a:latin typeface="Josefin Sans Regular Bold"/>
                </a:rPr>
                <a:t>ancasila</a:t>
              </a:r>
              <a:endParaRPr lang="en-US" sz="1200" dirty="0">
                <a:solidFill>
                  <a:srgbClr val="193C36"/>
                </a:solidFill>
                <a:latin typeface="Josefin Sans Regular Bold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87824" y="1563638"/>
            <a:ext cx="3168352" cy="1397023"/>
            <a:chOff x="0" y="-249172"/>
            <a:chExt cx="4679995" cy="372539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0" name="TextBox 10"/>
            <p:cNvSpPr txBox="1"/>
            <p:nvPr/>
          </p:nvSpPr>
          <p:spPr>
            <a:xfrm>
              <a:off x="0" y="-249172"/>
              <a:ext cx="4679995" cy="1504685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 dirty="0">
                  <a:solidFill>
                    <a:srgbClr val="193C36"/>
                  </a:solidFill>
                  <a:latin typeface="Josefin Sans Bold Bold"/>
                </a:rPr>
                <a:t>DEMOKRASI PARLEMENTER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83963"/>
              <a:ext cx="4679995" cy="1692258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Sistem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demokari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yang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pengawasannya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endParaRPr lang="en-US" sz="1200" dirty="0" smtClean="0">
                <a:solidFill>
                  <a:srgbClr val="193C36"/>
                </a:solidFill>
                <a:latin typeface="Josefin Sans Regular Bold"/>
              </a:endParaRPr>
            </a:p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 dirty="0" err="1" smtClean="0">
                  <a:solidFill>
                    <a:srgbClr val="193C36"/>
                  </a:solidFill>
                  <a:latin typeface="Josefin Sans Regular Bold"/>
                </a:rPr>
                <a:t>dilakukan</a:t>
              </a:r>
              <a:r>
                <a:rPr lang="en-US" sz="1200" dirty="0" smtClean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oleh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parlemen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,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ciri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utama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adanya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endParaRPr lang="en-US" sz="1200" dirty="0" smtClean="0">
                <a:solidFill>
                  <a:srgbClr val="193C36"/>
                </a:solidFill>
                <a:latin typeface="Josefin Sans Regular Bold"/>
              </a:endParaRPr>
            </a:p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 dirty="0" err="1" smtClean="0">
                  <a:solidFill>
                    <a:srgbClr val="193C36"/>
                  </a:solidFill>
                  <a:latin typeface="Josefin Sans Regular Bold"/>
                </a:rPr>
                <a:t>parlemen</a:t>
              </a:r>
              <a:r>
                <a:rPr lang="en-US" sz="1200" dirty="0" smtClean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dalam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sistem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pemerintahannya</a:t>
              </a:r>
              <a:endParaRPr lang="en-US" sz="1200" dirty="0">
                <a:solidFill>
                  <a:srgbClr val="193C36"/>
                </a:solidFill>
                <a:latin typeface="Josefin Sans Regular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13274" y="2721669"/>
            <a:ext cx="2451214" cy="842977"/>
            <a:chOff x="0" y="698735"/>
            <a:chExt cx="6536571" cy="2247938"/>
          </a:xfrm>
          <a:solidFill>
            <a:srgbClr val="FFFF00"/>
          </a:solidFill>
        </p:grpSpPr>
        <p:sp>
          <p:nvSpPr>
            <p:cNvPr id="13" name="TextBox 13"/>
            <p:cNvSpPr txBox="1"/>
            <p:nvPr/>
          </p:nvSpPr>
          <p:spPr>
            <a:xfrm>
              <a:off x="0" y="698735"/>
              <a:ext cx="6536571" cy="752344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240"/>
                </a:lnSpc>
                <a:spcBef>
                  <a:spcPct val="0"/>
                </a:spcBef>
              </a:pPr>
              <a:r>
                <a:rPr lang="en-US" sz="1600" u="sng" dirty="0">
                  <a:solidFill>
                    <a:srgbClr val="193C36"/>
                  </a:solidFill>
                  <a:latin typeface="Josefin Sans Bold Bold"/>
                </a:rPr>
                <a:t>DEMOKRASI LIBERAL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83962"/>
              <a:ext cx="6536571" cy="116271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680"/>
                </a:lnSpc>
                <a:spcBef>
                  <a:spcPct val="0"/>
                </a:spcBef>
              </a:pP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Merupakan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salah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satu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paham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yang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mendorong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munculnya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partai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  <a:r>
                <a:rPr lang="en-US" sz="1200" dirty="0" err="1">
                  <a:solidFill>
                    <a:srgbClr val="193C36"/>
                  </a:solidFill>
                  <a:latin typeface="Josefin Sans Regular Bold"/>
                </a:rPr>
                <a:t>politik</a:t>
              </a:r>
              <a:r>
                <a:rPr lang="en-US" sz="1200" dirty="0">
                  <a:solidFill>
                    <a:srgbClr val="193C36"/>
                  </a:solidFill>
                  <a:latin typeface="Josefin Sans Regular Bold"/>
                </a:rPr>
                <a:t> </a:t>
              </a:r>
            </a:p>
          </p:txBody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567301">
            <a:off x="6568920" y="617848"/>
            <a:ext cx="2126078" cy="1836158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0"/>
            <a:ext cx="9144000" cy="62744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 err="1" smtClean="0"/>
              <a:t>Macam-macam</a:t>
            </a:r>
            <a:r>
              <a:rPr lang="en-US" altLang="ko-KR" sz="3600" dirty="0" smtClean="0"/>
              <a:t> </a:t>
            </a:r>
            <a:r>
              <a:rPr lang="en-US" altLang="ko-KR" sz="3600" dirty="0" smtClean="0">
                <a:solidFill>
                  <a:schemeClr val="accent5"/>
                </a:solidFill>
              </a:rPr>
              <a:t>Demokrasi</a:t>
            </a:r>
            <a:endParaRPr lang="ko-KR" altLang="en-US" sz="3600" dirty="0"/>
          </a:p>
        </p:txBody>
      </p:sp>
      <p:grpSp>
        <p:nvGrpSpPr>
          <p:cNvPr id="17" name="그룹 298">
            <a:extLst>
              <a:ext uri="{FF2B5EF4-FFF2-40B4-BE49-F238E27FC236}">
                <a16:creationId xmlns="" xmlns:a16="http://schemas.microsoft.com/office/drawing/2014/main" id="{35402EEE-AA41-4F62-BC14-3A684B01140C}"/>
              </a:ext>
            </a:extLst>
          </p:cNvPr>
          <p:cNvGrpSpPr/>
          <p:nvPr/>
        </p:nvGrpSpPr>
        <p:grpSpPr>
          <a:xfrm>
            <a:off x="1979712" y="3109941"/>
            <a:ext cx="4716016" cy="2198113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18" name="Freeform 8">
              <a:extLst>
                <a:ext uri="{FF2B5EF4-FFF2-40B4-BE49-F238E27FC236}">
                  <a16:creationId xmlns="" xmlns:a16="http://schemas.microsoft.com/office/drawing/2014/main" id="{5F2332E8-FD47-4B0B-8970-F0D879CD6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="" xmlns:a16="http://schemas.microsoft.com/office/drawing/2014/main" id="{9542E9E5-9357-4670-B570-0F6F8CA517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="" xmlns:a16="http://schemas.microsoft.com/office/drawing/2014/main" id="{78947DCF-33D8-48F0-AF67-3EC682350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1790700"/>
              <a:ext cx="7693025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="" xmlns:a16="http://schemas.microsoft.com/office/drawing/2014/main" id="{E30F65C3-8595-4803-A94B-3810EC4DA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22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altLang="ko-KR" dirty="0"/>
              <a:t>Hak </a:t>
            </a:r>
            <a:r>
              <a:rPr lang="en-US" altLang="ko-KR" dirty="0" err="1"/>
              <a:t>Asasi</a:t>
            </a:r>
            <a:r>
              <a:rPr lang="en-US" altLang="ko-KR" dirty="0"/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Manusia</a:t>
            </a:r>
            <a:endParaRPr lang="ko-KR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7504" y="2355726"/>
            <a:ext cx="1864969" cy="1184558"/>
            <a:chOff x="247435" y="2414619"/>
            <a:chExt cx="3149101" cy="2293969"/>
          </a:xfrm>
        </p:grpSpPr>
        <p:sp>
          <p:nvSpPr>
            <p:cNvPr id="13" name="Rectangle 12"/>
            <p:cNvSpPr/>
            <p:nvPr/>
          </p:nvSpPr>
          <p:spPr>
            <a:xfrm rot="2700000" flipH="1">
              <a:off x="1034951" y="1627103"/>
              <a:ext cx="1574070" cy="3149101"/>
            </a:xfrm>
            <a:custGeom>
              <a:avLst/>
              <a:gdLst/>
              <a:ahLst/>
              <a:cxnLst/>
              <a:rect l="l" t="t" r="r" b="b"/>
              <a:pathLst>
                <a:path w="1574070" h="3149101">
                  <a:moveTo>
                    <a:pt x="1396232" y="177838"/>
                  </a:moveTo>
                  <a:cubicBezTo>
                    <a:pt x="1732682" y="514288"/>
                    <a:pt x="1732682" y="1059782"/>
                    <a:pt x="1396232" y="1396232"/>
                  </a:cubicBezTo>
                  <a:cubicBezTo>
                    <a:pt x="1059782" y="1732681"/>
                    <a:pt x="514289" y="1732681"/>
                    <a:pt x="177839" y="1396232"/>
                  </a:cubicBezTo>
                  <a:cubicBezTo>
                    <a:pt x="-158611" y="1059782"/>
                    <a:pt x="-158611" y="514288"/>
                    <a:pt x="177839" y="177838"/>
                  </a:cubicBezTo>
                  <a:cubicBezTo>
                    <a:pt x="514289" y="-158611"/>
                    <a:pt x="1059782" y="-158611"/>
                    <a:pt x="1396232" y="177838"/>
                  </a:cubicBezTo>
                  <a:close/>
                  <a:moveTo>
                    <a:pt x="1574070" y="0"/>
                  </a:moveTo>
                  <a:cubicBezTo>
                    <a:pt x="1139403" y="-434668"/>
                    <a:pt x="434668" y="-434668"/>
                    <a:pt x="0" y="0"/>
                  </a:cubicBezTo>
                  <a:cubicBezTo>
                    <a:pt x="-434668" y="434667"/>
                    <a:pt x="-434668" y="1139403"/>
                    <a:pt x="0" y="1574070"/>
                  </a:cubicBezTo>
                  <a:cubicBezTo>
                    <a:pt x="149565" y="1723636"/>
                    <a:pt x="331107" y="1821737"/>
                    <a:pt x="522925" y="1867116"/>
                  </a:cubicBezTo>
                  <a:lnTo>
                    <a:pt x="522925" y="3149101"/>
                  </a:lnTo>
                  <a:lnTo>
                    <a:pt x="1051145" y="3149101"/>
                  </a:lnTo>
                  <a:lnTo>
                    <a:pt x="1051145" y="1867115"/>
                  </a:lnTo>
                  <a:cubicBezTo>
                    <a:pt x="1242964" y="1821737"/>
                    <a:pt x="1424505" y="1723636"/>
                    <a:pt x="1574070" y="1574070"/>
                  </a:cubicBezTo>
                  <a:cubicBezTo>
                    <a:pt x="2008738" y="1139403"/>
                    <a:pt x="2008738" y="434667"/>
                    <a:pt x="15740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Round Same Side Corner Rectangle 13"/>
            <p:cNvSpPr/>
            <p:nvPr/>
          </p:nvSpPr>
          <p:spPr>
            <a:xfrm rot="13500000" flipH="1">
              <a:off x="299369" y="4293587"/>
              <a:ext cx="528162" cy="3018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Oval 18"/>
          <p:cNvSpPr/>
          <p:nvPr/>
        </p:nvSpPr>
        <p:spPr>
          <a:xfrm>
            <a:off x="1994348" y="1033942"/>
            <a:ext cx="6343943" cy="283395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880320" y="1419622"/>
            <a:ext cx="4572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Hak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Asasi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segala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sesuatu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hak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dimiliki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manusia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sejak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 err="1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kandungan</a:t>
            </a: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hingga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hidupnya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endParaRPr lang="en-US" dirty="0" smtClean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 err="1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merupakan</a:t>
            </a: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pemberian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anugerah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Tuhan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Maha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Esa yang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bersifat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universal,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mutlak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dibagi-bagi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dan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diganggu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 smtClean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dirty="0" err="1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gugat</a:t>
            </a:r>
            <a:r>
              <a:rPr lang="en-US" dirty="0" smtClean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oleh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siapapun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95686"/>
            <a:ext cx="1008112" cy="90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23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>
                <a:solidFill>
                  <a:schemeClr val="accent5"/>
                </a:solidFill>
              </a:rPr>
              <a:t>Sifat</a:t>
            </a:r>
            <a:r>
              <a:rPr lang="en-US" altLang="ko-KR" dirty="0" smtClean="0"/>
              <a:t> HAM</a:t>
            </a:r>
            <a:endParaRPr lang="ko-KR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14543" y="1168566"/>
            <a:ext cx="8102362" cy="1552788"/>
            <a:chOff x="541393" y="1168566"/>
            <a:chExt cx="8102362" cy="1552788"/>
          </a:xfrm>
        </p:grpSpPr>
        <p:sp>
          <p:nvSpPr>
            <p:cNvPr id="3" name="Chevron 2"/>
            <p:cNvSpPr/>
            <p:nvPr/>
          </p:nvSpPr>
          <p:spPr>
            <a:xfrm>
              <a:off x="541393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>
              <a:off x="1761977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2982561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Chevron 10"/>
            <p:cNvSpPr/>
            <p:nvPr/>
          </p:nvSpPr>
          <p:spPr>
            <a:xfrm>
              <a:off x="4203145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5423729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Up Arrow 7"/>
            <p:cNvSpPr/>
            <p:nvPr/>
          </p:nvSpPr>
          <p:spPr>
            <a:xfrm rot="5400000">
              <a:off x="6859530" y="937129"/>
              <a:ext cx="1552788" cy="2015662"/>
            </a:xfrm>
            <a:custGeom>
              <a:avLst/>
              <a:gdLst/>
              <a:ahLst/>
              <a:cxnLst/>
              <a:rect l="l" t="t" r="r" b="b"/>
              <a:pathLst>
                <a:path w="1552788" h="2015662">
                  <a:moveTo>
                    <a:pt x="0" y="736643"/>
                  </a:moveTo>
                  <a:lnTo>
                    <a:pt x="776394" y="0"/>
                  </a:lnTo>
                  <a:lnTo>
                    <a:pt x="1552788" y="736643"/>
                  </a:lnTo>
                  <a:lnTo>
                    <a:pt x="1164591" y="736643"/>
                  </a:lnTo>
                  <a:lnTo>
                    <a:pt x="1164591" y="2015662"/>
                  </a:lnTo>
                  <a:lnTo>
                    <a:pt x="1162556" y="2015662"/>
                  </a:lnTo>
                  <a:lnTo>
                    <a:pt x="776394" y="1669237"/>
                  </a:lnTo>
                  <a:lnTo>
                    <a:pt x="390233" y="2015662"/>
                  </a:lnTo>
                  <a:lnTo>
                    <a:pt x="388197" y="2015662"/>
                  </a:lnTo>
                  <a:lnTo>
                    <a:pt x="388197" y="73664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Rounded Rectangle 6"/>
          <p:cNvSpPr/>
          <p:nvPr/>
        </p:nvSpPr>
        <p:spPr>
          <a:xfrm>
            <a:off x="6092771" y="1749804"/>
            <a:ext cx="383905" cy="390311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Rectangle 36"/>
          <p:cNvSpPr/>
          <p:nvPr/>
        </p:nvSpPr>
        <p:spPr>
          <a:xfrm>
            <a:off x="2422563" y="1784502"/>
            <a:ext cx="383904" cy="32091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ounded Rectangle 27"/>
          <p:cNvSpPr/>
          <p:nvPr/>
        </p:nvSpPr>
        <p:spPr>
          <a:xfrm>
            <a:off x="1188766" y="1780034"/>
            <a:ext cx="429418" cy="32985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Rounded Rectangle 7"/>
          <p:cNvSpPr/>
          <p:nvPr/>
        </p:nvSpPr>
        <p:spPr>
          <a:xfrm>
            <a:off x="7353064" y="1707654"/>
            <a:ext cx="436585" cy="37676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Donut 39"/>
          <p:cNvSpPr/>
          <p:nvPr/>
        </p:nvSpPr>
        <p:spPr>
          <a:xfrm>
            <a:off x="4851809" y="1726668"/>
            <a:ext cx="436583" cy="43658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Rectangle 16"/>
          <p:cNvSpPr/>
          <p:nvPr/>
        </p:nvSpPr>
        <p:spPr>
          <a:xfrm>
            <a:off x="3610846" y="1801495"/>
            <a:ext cx="436584" cy="28692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28598" y="2860093"/>
            <a:ext cx="1012018" cy="369332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2019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11008" y="2921649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2018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70995" y="2921649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2017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30981" y="2921649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2016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90967" y="2921649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5"/>
                </a:solidFill>
                <a:cs typeface="Arial" pitchFamily="34" charset="0"/>
              </a:rPr>
              <a:t>2015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0953" y="2921649"/>
            <a:ext cx="1012018" cy="246221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6"/>
                </a:solidFill>
                <a:cs typeface="Arial" pitchFamily="34" charset="0"/>
              </a:rPr>
              <a:t>2014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156962" y="2465424"/>
            <a:ext cx="0" cy="32235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95388" y="2465424"/>
            <a:ext cx="0" cy="32235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33814" y="2465424"/>
            <a:ext cx="0" cy="32235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872240" y="2465424"/>
            <a:ext cx="0" cy="32235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110666" y="2465424"/>
            <a:ext cx="0" cy="32235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29609" y="2465424"/>
            <a:ext cx="0" cy="32235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5438" y="3212271"/>
            <a:ext cx="1483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58122" y="3212271"/>
            <a:ext cx="1483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900806" y="3212271"/>
            <a:ext cx="1483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143490" y="3212271"/>
            <a:ext cx="1483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86175" y="3212271"/>
            <a:ext cx="1483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90495" y="3212271"/>
            <a:ext cx="1483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4" name="Picture 2" descr="https://powerpoint.officeapps.live.com/pods/GetClipboardImage.ashx?Id=59f88001-a3e2-42ab-b880-425298ed1c49&amp;DC=SG1&amp;wdoverrides=GetClipboardImageEnabled: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5" b="14965"/>
          <a:stretch>
            <a:fillRect/>
          </a:stretch>
        </p:blipFill>
        <p:spPr bwMode="auto">
          <a:xfrm>
            <a:off x="8" y="1059582"/>
            <a:ext cx="9143991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65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altLang="ko-KR" sz="3200" dirty="0" err="1" smtClean="0">
                <a:solidFill>
                  <a:schemeClr val="tx1"/>
                </a:solidFill>
              </a:rPr>
              <a:t>Faktor</a:t>
            </a:r>
            <a:r>
              <a:rPr lang="en-US" altLang="ko-KR" sz="3200" dirty="0" smtClean="0">
                <a:solidFill>
                  <a:schemeClr val="tx1"/>
                </a:solidFill>
              </a:rPr>
              <a:t> yang </a:t>
            </a:r>
            <a:r>
              <a:rPr lang="en-US" altLang="ko-KR" sz="3200" dirty="0" err="1" smtClean="0">
                <a:solidFill>
                  <a:schemeClr val="tx1"/>
                </a:solidFill>
              </a:rPr>
              <a:t>mempengaruhi</a:t>
            </a: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err="1" smtClean="0">
                <a:solidFill>
                  <a:schemeClr val="tx1"/>
                </a:solidFill>
              </a:rPr>
              <a:t>pelaksanaan</a:t>
            </a:r>
            <a:r>
              <a:rPr lang="en-US" altLang="ko-KR" sz="3200" dirty="0" smtClean="0">
                <a:solidFill>
                  <a:schemeClr val="tx1"/>
                </a:solidFill>
              </a:rPr>
              <a:t> HAM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5616" y="1832506"/>
            <a:ext cx="166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Ideologi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19833" y="1851670"/>
            <a:ext cx="166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Kultural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08065" y="1984906"/>
            <a:ext cx="1664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Pemerintahan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96297" y="1984906"/>
            <a:ext cx="1664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Perang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59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60000"/>
              <a:lumOff val="40000"/>
            </a:schemeClr>
          </a:solidFill>
        </p:spPr>
        <p:txBody>
          <a:bodyPr/>
          <a:lstStyle/>
          <a:p>
            <a:pPr algn="ctr"/>
            <a:r>
              <a:rPr lang="en-US" altLang="ko-KR" sz="3200" dirty="0" smtClean="0">
                <a:solidFill>
                  <a:schemeClr val="tx1"/>
                </a:solidFill>
              </a:rPr>
              <a:t>Hak dan </a:t>
            </a:r>
            <a:r>
              <a:rPr lang="en-US" altLang="ko-KR" sz="3200" dirty="0" err="1" smtClean="0">
                <a:solidFill>
                  <a:schemeClr val="tx1"/>
                </a:solidFill>
              </a:rPr>
              <a:t>Kewajiban</a:t>
            </a:r>
            <a:r>
              <a:rPr lang="en-US" altLang="ko-KR" sz="3200" dirty="0" smtClean="0">
                <a:solidFill>
                  <a:schemeClr val="tx1"/>
                </a:solidFill>
              </a:rPr>
              <a:t> </a:t>
            </a:r>
            <a:r>
              <a:rPr lang="en-US" altLang="ko-KR" sz="3200" dirty="0" smtClean="0">
                <a:solidFill>
                  <a:schemeClr val="accent5">
                    <a:lumMod val="50000"/>
                  </a:schemeClr>
                </a:solidFill>
              </a:rPr>
              <a:t>Negara dan </a:t>
            </a:r>
            <a:r>
              <a:rPr lang="en-US" altLang="ko-KR" sz="3200" dirty="0" err="1" smtClean="0">
                <a:solidFill>
                  <a:schemeClr val="accent5">
                    <a:lumMod val="50000"/>
                  </a:schemeClr>
                </a:solidFill>
              </a:rPr>
              <a:t>warganegara</a:t>
            </a:r>
            <a:endParaRPr lang="ko-KR" altLang="en-US" sz="3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107504" y="843558"/>
            <a:ext cx="648072" cy="1989033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127142" y="1046240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Hak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3085" y="1923678"/>
            <a:ext cx="3584899" cy="25545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Adalah 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kuasa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untuk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endParaRPr lang="en-US" sz="2000" dirty="0" smtClean="0">
              <a:solidFill>
                <a:schemeClr val="accent5">
                  <a:lumMod val="50000"/>
                </a:schemeClr>
              </a:solidFill>
              <a:latin typeface="Didact Gothic"/>
            </a:endParaRP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menerima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atau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melakukan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endParaRPr lang="en-US" sz="2000" dirty="0" smtClean="0">
              <a:solidFill>
                <a:schemeClr val="accent5">
                  <a:lumMod val="50000"/>
                </a:schemeClr>
              </a:solidFill>
              <a:latin typeface="Didact Gothic"/>
            </a:endParaRP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sesuatu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yang 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mestinya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kita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endParaRPr lang="en-US" sz="2000" dirty="0" smtClean="0">
              <a:solidFill>
                <a:schemeClr val="accent5">
                  <a:lumMod val="50000"/>
                </a:schemeClr>
              </a:solidFill>
              <a:latin typeface="Didact Gothic"/>
            </a:endParaRP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terima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setelah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menjalankan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endParaRPr lang="en-US" sz="2000" dirty="0" smtClean="0">
              <a:solidFill>
                <a:schemeClr val="accent5">
                  <a:lumMod val="50000"/>
                </a:schemeClr>
              </a:solidFill>
              <a:latin typeface="Didact Gothic"/>
            </a:endParaRP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kewajiban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dan orang lain </a:t>
            </a:r>
            <a:endParaRPr lang="en-US" sz="2000" dirty="0" smtClean="0">
              <a:solidFill>
                <a:schemeClr val="accent5">
                  <a:lumMod val="50000"/>
                </a:schemeClr>
              </a:solidFill>
              <a:latin typeface="Didact Gothic"/>
            </a:endParaRP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tidak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boleh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merampasnya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endParaRPr lang="en-US" sz="2000" dirty="0" smtClean="0">
              <a:solidFill>
                <a:schemeClr val="accent5">
                  <a:lumMod val="50000"/>
                </a:schemeClr>
              </a:solidFill>
              <a:latin typeface="Didact Gothic"/>
            </a:endParaRPr>
          </a:p>
          <a:p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entah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secara 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paksa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atau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US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tidak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altLang="ko-KR" sz="2000" dirty="0" smtClean="0">
                <a:solidFill>
                  <a:schemeClr val="accent5">
                    <a:lumMod val="50000"/>
                  </a:schemeClr>
                </a:solidFill>
                <a:cs typeface="Arial" pitchFamily="34" charset="0"/>
              </a:rPr>
              <a:t>. </a:t>
            </a:r>
            <a:endParaRPr lang="en-US" altLang="ko-KR" sz="2000" dirty="0">
              <a:solidFill>
                <a:schemeClr val="accent5">
                  <a:lumMod val="50000"/>
                </a:schemeClr>
              </a:solidFill>
              <a:cs typeface="Arial" pitchFamily="3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5496" y="3030989"/>
            <a:ext cx="648072" cy="1989033"/>
            <a:chOff x="2136600" y="1944469"/>
            <a:chExt cx="1798531" cy="1989033"/>
          </a:xfrm>
        </p:grpSpPr>
        <p:sp>
          <p:nvSpPr>
            <p:cNvPr id="55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5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6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7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2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3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4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5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943566" y="1059582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Kewajiban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28008" y="1995686"/>
            <a:ext cx="3792464" cy="1323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id-ID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adalah suatu hal yang wajib </a:t>
            </a:r>
            <a:endParaRPr lang="en-ID" sz="2000" dirty="0" smtClean="0">
              <a:solidFill>
                <a:schemeClr val="accent5">
                  <a:lumMod val="50000"/>
                </a:schemeClr>
              </a:solidFill>
              <a:latin typeface="Didact Gothic"/>
            </a:endParaRPr>
          </a:p>
          <a:p>
            <a:r>
              <a:rPr lang="id-ID" sz="2000" dirty="0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kita</a:t>
            </a:r>
            <a:r>
              <a:rPr lang="id-ID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</a:t>
            </a:r>
            <a:r>
              <a:rPr lang="en-ID" sz="2000" dirty="0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l</a:t>
            </a:r>
            <a:r>
              <a:rPr lang="id-ID" sz="2000" dirty="0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akukan</a:t>
            </a:r>
            <a:r>
              <a:rPr lang="en-ID" sz="2000" dirty="0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 </a:t>
            </a:r>
            <a:r>
              <a:rPr lang="en-ID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yang </a:t>
            </a:r>
            <a:r>
              <a:rPr lang="en-ID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memiliki</a:t>
            </a:r>
            <a:r>
              <a:rPr lang="en-ID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 </a:t>
            </a:r>
            <a:r>
              <a:rPr lang="en-ID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sifat</a:t>
            </a:r>
            <a:r>
              <a:rPr lang="en-ID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 </a:t>
            </a:r>
            <a:r>
              <a:rPr lang="en-ID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memaksa</a:t>
            </a:r>
            <a:r>
              <a:rPr lang="en-ID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, </a:t>
            </a:r>
            <a:r>
              <a:rPr lang="en-ID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sebelum</a:t>
            </a:r>
            <a:r>
              <a:rPr lang="en-ID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 </a:t>
            </a:r>
            <a:r>
              <a:rPr lang="en-ID" sz="2000" dirty="0" err="1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kita</a:t>
            </a:r>
            <a:r>
              <a:rPr lang="en-ID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 </a:t>
            </a:r>
            <a:endParaRPr lang="en-ID" sz="2000" dirty="0" smtClean="0">
              <a:solidFill>
                <a:schemeClr val="accent5">
                  <a:lumMod val="50000"/>
                </a:schemeClr>
              </a:solidFill>
              <a:latin typeface="Didact Gothic"/>
            </a:endParaRPr>
          </a:p>
          <a:p>
            <a:r>
              <a:rPr lang="en-ID" sz="2000" dirty="0" err="1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meminta</a:t>
            </a:r>
            <a:r>
              <a:rPr lang="en-ID" sz="2000" dirty="0" smtClean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 </a:t>
            </a:r>
            <a:r>
              <a:rPr lang="id-ID" sz="2000" dirty="0">
                <a:solidFill>
                  <a:schemeClr val="accent5">
                    <a:lumMod val="50000"/>
                  </a:schemeClr>
                </a:solidFill>
                <a:latin typeface="Didact Gothic"/>
              </a:rPr>
              <a:t> hak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652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ntagon 48"/>
          <p:cNvSpPr/>
          <p:nvPr/>
        </p:nvSpPr>
        <p:spPr>
          <a:xfrm>
            <a:off x="2079428" y="1209498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Rectangle 2"/>
          <p:cNvSpPr/>
          <p:nvPr/>
        </p:nvSpPr>
        <p:spPr>
          <a:xfrm>
            <a:off x="2974842" y="1209498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D" dirty="0" smtClean="0">
                <a:solidFill>
                  <a:srgbClr val="7030A0"/>
                </a:solidFill>
              </a:rPr>
              <a:t>       	      </a:t>
            </a:r>
            <a:r>
              <a:rPr lang="en-ID" dirty="0" smtClean="0">
                <a:solidFill>
                  <a:schemeClr val="accent1">
                    <a:lumMod val="75000"/>
                  </a:schemeClr>
                </a:solidFill>
              </a:rPr>
              <a:t>Negara dan </a:t>
            </a:r>
            <a:r>
              <a:rPr lang="en-ID" dirty="0" err="1" smtClean="0">
                <a:solidFill>
                  <a:schemeClr val="accent1">
                    <a:lumMod val="75000"/>
                  </a:schemeClr>
                </a:solidFill>
              </a:rPr>
              <a:t>konstitusi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61101" y="1288494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ID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2800" b="1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en-US" altLang="ko-KR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8" name="Pentagon 107"/>
          <p:cNvSpPr/>
          <p:nvPr/>
        </p:nvSpPr>
        <p:spPr>
          <a:xfrm>
            <a:off x="2079428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9" name="Rectangle 2"/>
          <p:cNvSpPr/>
          <p:nvPr/>
        </p:nvSpPr>
        <p:spPr>
          <a:xfrm>
            <a:off x="2974842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D" dirty="0" smtClean="0">
                <a:solidFill>
                  <a:srgbClr val="7030A0"/>
                </a:solidFill>
              </a:rPr>
              <a:t>       		   </a:t>
            </a:r>
            <a:r>
              <a:rPr lang="en-ID" dirty="0" err="1" smtClean="0">
                <a:solidFill>
                  <a:schemeClr val="accent1">
                    <a:lumMod val="50000"/>
                  </a:schemeClr>
                </a:solidFill>
              </a:rPr>
              <a:t>Demokrasi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161101" y="198637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ID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2800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en-US" altLang="ko-KR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5" name="Pentagon 114"/>
          <p:cNvSpPr/>
          <p:nvPr/>
        </p:nvSpPr>
        <p:spPr>
          <a:xfrm>
            <a:off x="2079428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Rectangle 2"/>
          <p:cNvSpPr/>
          <p:nvPr/>
        </p:nvSpPr>
        <p:spPr>
          <a:xfrm>
            <a:off x="2974842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b="1" dirty="0" smtClean="0">
                <a:solidFill>
                  <a:schemeClr val="accent3"/>
                </a:solidFill>
              </a:rPr>
              <a:t>HAM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161101" y="268424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ID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2800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en-US" altLang="ko-KR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2" name="Pentagon 121"/>
          <p:cNvSpPr/>
          <p:nvPr/>
        </p:nvSpPr>
        <p:spPr>
          <a:xfrm>
            <a:off x="2079428" y="329183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3" name="Rectangle 2"/>
          <p:cNvSpPr/>
          <p:nvPr/>
        </p:nvSpPr>
        <p:spPr>
          <a:xfrm>
            <a:off x="2974842" y="329189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D" dirty="0">
                <a:solidFill>
                  <a:srgbClr val="7030A0"/>
                </a:solidFill>
              </a:rPr>
              <a:t> </a:t>
            </a:r>
            <a:r>
              <a:rPr lang="en-ID" dirty="0" smtClean="0">
                <a:solidFill>
                  <a:srgbClr val="7030A0"/>
                </a:solidFill>
              </a:rPr>
              <a:t>      </a:t>
            </a:r>
            <a:r>
              <a:rPr lang="en-ID" dirty="0" err="1" smtClean="0">
                <a:solidFill>
                  <a:schemeClr val="accent4">
                    <a:lumMod val="75000"/>
                  </a:schemeClr>
                </a:solidFill>
              </a:rPr>
              <a:t>Hak</a:t>
            </a:r>
            <a:r>
              <a:rPr lang="en-ID" dirty="0" smtClean="0">
                <a:solidFill>
                  <a:schemeClr val="accent4">
                    <a:lumMod val="75000"/>
                  </a:schemeClr>
                </a:solidFill>
              </a:rPr>
              <a:t> Dan </a:t>
            </a:r>
            <a:r>
              <a:rPr lang="en-ID" dirty="0" err="1" smtClean="0">
                <a:solidFill>
                  <a:schemeClr val="accent4">
                    <a:lumMod val="75000"/>
                  </a:schemeClr>
                </a:solidFill>
              </a:rPr>
              <a:t>Kewajiban</a:t>
            </a:r>
            <a:r>
              <a:rPr lang="en-ID" dirty="0" smtClean="0">
                <a:solidFill>
                  <a:schemeClr val="accent4">
                    <a:lumMod val="75000"/>
                  </a:schemeClr>
                </a:solidFill>
              </a:rPr>
              <a:t> Warganegara dan </a:t>
            </a:r>
            <a:r>
              <a:rPr lang="en-ID" dirty="0" err="1" smtClean="0">
                <a:solidFill>
                  <a:schemeClr val="accent4">
                    <a:lumMod val="75000"/>
                  </a:schemeClr>
                </a:solidFill>
              </a:rPr>
              <a:t>negara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161101" y="338212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ID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ID" altLang="ko-KR" sz="2800" b="1" dirty="0" smtClean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en-US" altLang="ko-KR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9" name="Pentagon 128"/>
          <p:cNvSpPr/>
          <p:nvPr/>
        </p:nvSpPr>
        <p:spPr>
          <a:xfrm>
            <a:off x="2079428" y="4521030"/>
            <a:ext cx="1116184" cy="571000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0" name="Rectangle 2"/>
          <p:cNvSpPr/>
          <p:nvPr/>
        </p:nvSpPr>
        <p:spPr>
          <a:xfrm>
            <a:off x="2974842" y="4521030"/>
            <a:ext cx="5629158" cy="571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2161101" y="4589135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 7</a:t>
            </a:r>
            <a:endParaRPr lang="en-US" altLang="ko-KR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63888" y="465069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>
                <a:solidFill>
                  <a:srgbClr val="0070C0"/>
                </a:solidFill>
              </a:rPr>
              <a:t>Geostrategi Indonesia-</a:t>
            </a:r>
            <a:r>
              <a:rPr lang="en-ID" dirty="0" err="1" smtClean="0">
                <a:solidFill>
                  <a:srgbClr val="0070C0"/>
                </a:solidFill>
              </a:rPr>
              <a:t>Ketahanan</a:t>
            </a:r>
            <a:r>
              <a:rPr lang="en-ID" dirty="0" smtClean="0">
                <a:solidFill>
                  <a:srgbClr val="0070C0"/>
                </a:solidFill>
              </a:rPr>
              <a:t> </a:t>
            </a:r>
            <a:r>
              <a:rPr lang="en-ID" dirty="0" err="1" smtClean="0">
                <a:solidFill>
                  <a:srgbClr val="0070C0"/>
                </a:solidFill>
              </a:rPr>
              <a:t>nasional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4" name="Rectangle 2"/>
          <p:cNvSpPr/>
          <p:nvPr/>
        </p:nvSpPr>
        <p:spPr>
          <a:xfrm>
            <a:off x="2974842" y="3939902"/>
            <a:ext cx="5629606" cy="504056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D" dirty="0" smtClean="0">
                <a:solidFill>
                  <a:srgbClr val="7030A0"/>
                </a:solidFill>
              </a:rPr>
              <a:t>         Geopolitik Indonesia-</a:t>
            </a:r>
            <a:r>
              <a:rPr lang="en-ID" dirty="0" err="1" smtClean="0">
                <a:solidFill>
                  <a:srgbClr val="7030A0"/>
                </a:solidFill>
              </a:rPr>
              <a:t>Wawasan</a:t>
            </a:r>
            <a:r>
              <a:rPr lang="en-ID" dirty="0" smtClean="0">
                <a:solidFill>
                  <a:srgbClr val="7030A0"/>
                </a:solidFill>
              </a:rPr>
              <a:t> Nusantara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5" name="Pentagon 34"/>
          <p:cNvSpPr/>
          <p:nvPr/>
        </p:nvSpPr>
        <p:spPr>
          <a:xfrm>
            <a:off x="2087664" y="3914454"/>
            <a:ext cx="1116184" cy="529504"/>
          </a:xfrm>
          <a:prstGeom prst="homePlate">
            <a:avLst>
              <a:gd name="adj" fmla="val 5491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195736" y="4013071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 6</a:t>
            </a:r>
            <a:endParaRPr lang="en-US" altLang="ko-KR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Pentagon 36"/>
          <p:cNvSpPr/>
          <p:nvPr/>
        </p:nvSpPr>
        <p:spPr>
          <a:xfrm>
            <a:off x="2087664" y="555590"/>
            <a:ext cx="1116184" cy="576000"/>
          </a:xfrm>
          <a:prstGeom prst="homePlate">
            <a:avLst>
              <a:gd name="adj" fmla="val 5491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123728" y="627534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en-US" altLang="ko-KR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Rectangle 2"/>
          <p:cNvSpPr/>
          <p:nvPr/>
        </p:nvSpPr>
        <p:spPr>
          <a:xfrm>
            <a:off x="2975290" y="55552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D" dirty="0" smtClean="0">
                <a:solidFill>
                  <a:srgbClr val="7030A0"/>
                </a:solidFill>
              </a:rPr>
              <a:t>	</a:t>
            </a:r>
            <a:r>
              <a:rPr lang="en-ID" b="1" dirty="0" smtClean="0">
                <a:solidFill>
                  <a:srgbClr val="FFFF00"/>
                </a:solidFill>
              </a:rPr>
              <a:t>        </a:t>
            </a:r>
            <a:r>
              <a:rPr lang="en-ID" b="1" dirty="0" err="1" smtClean="0">
                <a:solidFill>
                  <a:srgbClr val="FFFF00"/>
                </a:solidFill>
              </a:rPr>
              <a:t>Identitas</a:t>
            </a:r>
            <a:r>
              <a:rPr lang="en-ID" b="1" dirty="0" smtClean="0">
                <a:solidFill>
                  <a:srgbClr val="FFFF00"/>
                </a:solidFill>
              </a:rPr>
              <a:t> </a:t>
            </a:r>
            <a:r>
              <a:rPr lang="en-ID" b="1" dirty="0" err="1" smtClean="0">
                <a:solidFill>
                  <a:srgbClr val="FFFF00"/>
                </a:solidFill>
              </a:rPr>
              <a:t>Nasional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71600" y="2251914"/>
            <a:ext cx="914400" cy="914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2550350" y="2251914"/>
            <a:ext cx="914400" cy="91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4129100" y="2251914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5707850" y="2251914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86600" y="2251914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5617" y="3228222"/>
            <a:ext cx="1512168" cy="1412178"/>
            <a:chOff x="2113657" y="4283314"/>
            <a:chExt cx="3647460" cy="1412178"/>
          </a:xfrm>
        </p:grpSpPr>
        <p:sp>
          <p:nvSpPr>
            <p:cNvPr id="13" name="TextBox 12"/>
            <p:cNvSpPr txBox="1"/>
            <p:nvPr/>
          </p:nvSpPr>
          <p:spPr>
            <a:xfrm>
              <a:off x="2113657" y="4495163"/>
              <a:ext cx="3647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" name="Oval 21"/>
          <p:cNvSpPr>
            <a:spLocks noChangeAspect="1"/>
          </p:cNvSpPr>
          <p:nvPr/>
        </p:nvSpPr>
        <p:spPr>
          <a:xfrm>
            <a:off x="4373625" y="2518895"/>
            <a:ext cx="396750" cy="40006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Rectangle 9"/>
          <p:cNvSpPr/>
          <p:nvPr/>
        </p:nvSpPr>
        <p:spPr>
          <a:xfrm>
            <a:off x="1250553" y="2542260"/>
            <a:ext cx="356493" cy="33370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ectangle 30"/>
          <p:cNvSpPr/>
          <p:nvPr/>
        </p:nvSpPr>
        <p:spPr>
          <a:xfrm>
            <a:off x="2847850" y="2557503"/>
            <a:ext cx="319399" cy="31846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Oval 7"/>
          <p:cNvSpPr/>
          <p:nvPr/>
        </p:nvSpPr>
        <p:spPr>
          <a:xfrm>
            <a:off x="5973822" y="2517792"/>
            <a:ext cx="378792" cy="378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9" name="Block Arc 14"/>
          <p:cNvSpPr/>
          <p:nvPr/>
        </p:nvSpPr>
        <p:spPr>
          <a:xfrm rot="16200000">
            <a:off x="7547863" y="2508813"/>
            <a:ext cx="396489" cy="39675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253642" y="3228222"/>
            <a:ext cx="1512168" cy="1412178"/>
            <a:chOff x="2113657" y="4283314"/>
            <a:chExt cx="3647460" cy="1412178"/>
          </a:xfrm>
        </p:grpSpPr>
        <p:sp>
          <p:nvSpPr>
            <p:cNvPr id="21" name="TextBox 20"/>
            <p:cNvSpPr txBox="1"/>
            <p:nvPr/>
          </p:nvSpPr>
          <p:spPr>
            <a:xfrm>
              <a:off x="2113657" y="4495163"/>
              <a:ext cx="3647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31667" y="3228222"/>
            <a:ext cx="1512168" cy="1412178"/>
            <a:chOff x="2113657" y="4283314"/>
            <a:chExt cx="3647460" cy="1412178"/>
          </a:xfrm>
        </p:grpSpPr>
        <p:sp>
          <p:nvSpPr>
            <p:cNvPr id="24" name="TextBox 23"/>
            <p:cNvSpPr txBox="1"/>
            <p:nvPr/>
          </p:nvSpPr>
          <p:spPr>
            <a:xfrm>
              <a:off x="2113657" y="4495163"/>
              <a:ext cx="3647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409692" y="3228222"/>
            <a:ext cx="1512168" cy="1412178"/>
            <a:chOff x="2113657" y="4283314"/>
            <a:chExt cx="3647460" cy="1412178"/>
          </a:xfrm>
        </p:grpSpPr>
        <p:sp>
          <p:nvSpPr>
            <p:cNvPr id="27" name="TextBox 26"/>
            <p:cNvSpPr txBox="1"/>
            <p:nvPr/>
          </p:nvSpPr>
          <p:spPr>
            <a:xfrm>
              <a:off x="2113657" y="4495163"/>
              <a:ext cx="3647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987716" y="3228222"/>
            <a:ext cx="1512168" cy="1412178"/>
            <a:chOff x="2113657" y="4283314"/>
            <a:chExt cx="3647460" cy="1412178"/>
          </a:xfrm>
        </p:grpSpPr>
        <p:sp>
          <p:nvSpPr>
            <p:cNvPr id="30" name="TextBox 29"/>
            <p:cNvSpPr txBox="1"/>
            <p:nvPr/>
          </p:nvSpPr>
          <p:spPr>
            <a:xfrm>
              <a:off x="2113657" y="4495163"/>
              <a:ext cx="3647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32" name="Picture 2" descr="https://powerpoint.officeapps.live.com/pods/GetClipboardImage.ashx?Id=2e1ae1fb-c349-40d5-b4c3-b5b268d5c595&amp;DC=SG1&amp;wdoverrides=GetClipboardImageEnabled:true"/>
          <p:cNvPicPr>
            <a:picLocks noGrp="1" noChangeAspect="1" noChangeArrowheads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5" b="14965"/>
          <a:stretch>
            <a:fillRect/>
          </a:stretch>
        </p:blipFill>
        <p:spPr bwMode="auto">
          <a:xfrm>
            <a:off x="35496" y="911982"/>
            <a:ext cx="9143993" cy="360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" y="267494"/>
            <a:ext cx="9144001" cy="584775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Raleway Thin"/>
              </a:rPr>
              <a:t>	       </a:t>
            </a: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Raleway Thin"/>
              </a:rPr>
              <a:t>Warganegara dan </a:t>
            </a:r>
            <a:r>
              <a:rPr lang="en-US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Raleway Thin"/>
              </a:rPr>
              <a:t>Kewarganegaraan</a:t>
            </a:r>
            <a:r>
              <a:rPr lang="en-US" b="1" dirty="0">
                <a:solidFill>
                  <a:srgbClr val="FFFFFF"/>
                </a:solidFill>
                <a:latin typeface="Raleway Thin"/>
              </a:rPr>
              <a:t> 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35496" y="4375534"/>
            <a:ext cx="9108504" cy="670139"/>
            <a:chOff x="542552" y="1945340"/>
            <a:chExt cx="8093321" cy="986450"/>
          </a:xfrm>
          <a:solidFill>
            <a:schemeClr val="accent5"/>
          </a:solidFill>
        </p:grpSpPr>
        <p:sp>
          <p:nvSpPr>
            <p:cNvPr id="34" name="Round Same Side Corner Rectangle 8"/>
            <p:cNvSpPr/>
            <p:nvPr/>
          </p:nvSpPr>
          <p:spPr>
            <a:xfrm>
              <a:off x="542552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Round Same Side Corner Rectangle 20"/>
            <p:cNvSpPr/>
            <p:nvPr/>
          </p:nvSpPr>
          <p:spPr>
            <a:xfrm rot="10800000">
              <a:off x="948458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Round Same Side Corner Rectangle 8"/>
            <p:cNvSpPr/>
            <p:nvPr/>
          </p:nvSpPr>
          <p:spPr>
            <a:xfrm>
              <a:off x="1445676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Round Same Side Corner Rectangle 20"/>
            <p:cNvSpPr/>
            <p:nvPr/>
          </p:nvSpPr>
          <p:spPr>
            <a:xfrm rot="10800000">
              <a:off x="1851582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Round Same Side Corner Rectangle 8"/>
            <p:cNvSpPr/>
            <p:nvPr/>
          </p:nvSpPr>
          <p:spPr>
            <a:xfrm>
              <a:off x="2348800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Round Same Side Corner Rectangle 20"/>
            <p:cNvSpPr/>
            <p:nvPr/>
          </p:nvSpPr>
          <p:spPr>
            <a:xfrm rot="10800000">
              <a:off x="2754706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Round Same Side Corner Rectangle 8"/>
            <p:cNvSpPr/>
            <p:nvPr/>
          </p:nvSpPr>
          <p:spPr>
            <a:xfrm>
              <a:off x="3251924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Round Same Side Corner Rectangle 20"/>
            <p:cNvSpPr/>
            <p:nvPr/>
          </p:nvSpPr>
          <p:spPr>
            <a:xfrm rot="10800000">
              <a:off x="3657830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Round Same Side Corner Rectangle 8"/>
            <p:cNvSpPr/>
            <p:nvPr/>
          </p:nvSpPr>
          <p:spPr>
            <a:xfrm>
              <a:off x="4155048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Round Same Side Corner Rectangle 20"/>
            <p:cNvSpPr/>
            <p:nvPr/>
          </p:nvSpPr>
          <p:spPr>
            <a:xfrm rot="10800000">
              <a:off x="4560954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Round Same Side Corner Rectangle 8"/>
            <p:cNvSpPr/>
            <p:nvPr/>
          </p:nvSpPr>
          <p:spPr>
            <a:xfrm>
              <a:off x="5058172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Round Same Side Corner Rectangle 20"/>
            <p:cNvSpPr/>
            <p:nvPr/>
          </p:nvSpPr>
          <p:spPr>
            <a:xfrm rot="10800000">
              <a:off x="5464078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Round Same Side Corner Rectangle 8"/>
            <p:cNvSpPr/>
            <p:nvPr/>
          </p:nvSpPr>
          <p:spPr>
            <a:xfrm>
              <a:off x="5961296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Round Same Side Corner Rectangle 20"/>
            <p:cNvSpPr/>
            <p:nvPr/>
          </p:nvSpPr>
          <p:spPr>
            <a:xfrm rot="10800000">
              <a:off x="6367202" y="1945341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Round Same Side Corner Rectangle 8"/>
            <p:cNvSpPr/>
            <p:nvPr/>
          </p:nvSpPr>
          <p:spPr>
            <a:xfrm>
              <a:off x="6864420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Round Same Side Corner Rectangle 20"/>
            <p:cNvSpPr/>
            <p:nvPr/>
          </p:nvSpPr>
          <p:spPr>
            <a:xfrm rot="10800000">
              <a:off x="7270326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Round Same Side Corner Rectangle 8"/>
            <p:cNvSpPr/>
            <p:nvPr/>
          </p:nvSpPr>
          <p:spPr>
            <a:xfrm>
              <a:off x="7767544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Round Same Side Corner Rectangle 20"/>
            <p:cNvSpPr/>
            <p:nvPr/>
          </p:nvSpPr>
          <p:spPr>
            <a:xfrm rot="10800000">
              <a:off x="8173446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608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/>
          <p:cNvCxnSpPr>
            <a:stCxn id="2" idx="2"/>
          </p:cNvCxnSpPr>
          <p:nvPr/>
        </p:nvCxnSpPr>
        <p:spPr>
          <a:xfrm flipH="1">
            <a:off x="2441164" y="1943549"/>
            <a:ext cx="6600" cy="76626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10" idx="0"/>
          </p:cNvCxnSpPr>
          <p:nvPr/>
        </p:nvCxnSpPr>
        <p:spPr>
          <a:xfrm>
            <a:off x="2441164" y="2764461"/>
            <a:ext cx="6600" cy="7145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447764" y="1546060"/>
            <a:ext cx="993448" cy="113704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447764" y="2709817"/>
            <a:ext cx="1044116" cy="5464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2447764" y="2902960"/>
            <a:ext cx="1044116" cy="9706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3"/>
          </p:cNvCxnSpPr>
          <p:nvPr/>
        </p:nvCxnSpPr>
        <p:spPr>
          <a:xfrm>
            <a:off x="1403648" y="1547505"/>
            <a:ext cx="993448" cy="1137048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2" idx="3"/>
          </p:cNvCxnSpPr>
          <p:nvPr/>
        </p:nvCxnSpPr>
        <p:spPr>
          <a:xfrm>
            <a:off x="1403648" y="2711262"/>
            <a:ext cx="1044116" cy="54644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1" idx="3"/>
          </p:cNvCxnSpPr>
          <p:nvPr/>
        </p:nvCxnSpPr>
        <p:spPr>
          <a:xfrm flipV="1">
            <a:off x="1403648" y="2904405"/>
            <a:ext cx="1044116" cy="970615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/>
                </a:solidFill>
              </a:rPr>
              <a:t>Infographic</a:t>
            </a:r>
            <a:r>
              <a:rPr lang="en-US" altLang="ko-KR" dirty="0"/>
              <a:t> Layout</a:t>
            </a:r>
            <a:endParaRPr lang="ko-KR" altLang="en-US" dirty="0"/>
          </a:p>
        </p:txBody>
      </p:sp>
      <p:pic>
        <p:nvPicPr>
          <p:cNvPr id="5" name="Picture 3" descr="D:\KBM-정애\014-Fullppt\PNG이미지\노트북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512" y="2192920"/>
            <a:ext cx="1267168" cy="108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51720" y="1151461"/>
            <a:ext cx="792088" cy="7920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611560" y="1151461"/>
            <a:ext cx="792088" cy="7920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3491880" y="1151461"/>
            <a:ext cx="792088" cy="7920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3491880" y="2315218"/>
            <a:ext cx="792088" cy="7920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3491880" y="3478976"/>
            <a:ext cx="792088" cy="792088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2051720" y="3478976"/>
            <a:ext cx="792088" cy="79208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1560" y="3478976"/>
            <a:ext cx="792088" cy="792088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1560" y="2315218"/>
            <a:ext cx="792088" cy="79208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Rectangle 9"/>
          <p:cNvSpPr/>
          <p:nvPr/>
        </p:nvSpPr>
        <p:spPr>
          <a:xfrm>
            <a:off x="850989" y="3681223"/>
            <a:ext cx="357963" cy="33508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Rectangle 23"/>
          <p:cNvSpPr/>
          <p:nvPr/>
        </p:nvSpPr>
        <p:spPr>
          <a:xfrm>
            <a:off x="3647470" y="3733427"/>
            <a:ext cx="480907" cy="282881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Rectangle 30"/>
          <p:cNvSpPr/>
          <p:nvPr/>
        </p:nvSpPr>
        <p:spPr>
          <a:xfrm>
            <a:off x="3720787" y="2517905"/>
            <a:ext cx="334274" cy="33329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Oval 7"/>
          <p:cNvSpPr/>
          <p:nvPr/>
        </p:nvSpPr>
        <p:spPr>
          <a:xfrm>
            <a:off x="2257587" y="3684843"/>
            <a:ext cx="380354" cy="38035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796737" y="1321528"/>
            <a:ext cx="421733" cy="42525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altLang="ko-KR" dirty="0" smtClean="0"/>
              <a:t>Be</a:t>
            </a:r>
            <a:endParaRPr lang="ko-KR" altLang="en-US" dirty="0"/>
          </a:p>
        </p:txBody>
      </p:sp>
      <p:sp>
        <p:nvSpPr>
          <p:cNvPr id="23" name="Rounded Rectangle 7"/>
          <p:cNvSpPr/>
          <p:nvPr/>
        </p:nvSpPr>
        <p:spPr>
          <a:xfrm>
            <a:off x="806256" y="2482146"/>
            <a:ext cx="402696" cy="347521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Rounded Rectangle 27"/>
          <p:cNvSpPr/>
          <p:nvPr/>
        </p:nvSpPr>
        <p:spPr>
          <a:xfrm>
            <a:off x="2257587" y="1406492"/>
            <a:ext cx="367154" cy="28202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Rectangle 16"/>
          <p:cNvSpPr/>
          <p:nvPr/>
        </p:nvSpPr>
        <p:spPr>
          <a:xfrm>
            <a:off x="3712528" y="1406492"/>
            <a:ext cx="388500" cy="255328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5076056" y="1131590"/>
            <a:ext cx="3456384" cy="708252"/>
            <a:chOff x="7164288" y="856926"/>
            <a:chExt cx="1439711" cy="708252"/>
          </a:xfrm>
        </p:grpSpPr>
        <p:sp>
          <p:nvSpPr>
            <p:cNvPr id="27" name="TextBox 26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076056" y="3583064"/>
            <a:ext cx="3456384" cy="708252"/>
            <a:chOff x="7164288" y="856926"/>
            <a:chExt cx="1439711" cy="708252"/>
          </a:xfrm>
        </p:grpSpPr>
        <p:sp>
          <p:nvSpPr>
            <p:cNvPr id="30" name="TextBox 29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076056" y="1948748"/>
            <a:ext cx="3456384" cy="708252"/>
            <a:chOff x="7164288" y="856926"/>
            <a:chExt cx="1439711" cy="708252"/>
          </a:xfrm>
        </p:grpSpPr>
        <p:sp>
          <p:nvSpPr>
            <p:cNvPr id="33" name="TextBox 32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76056" y="2765906"/>
            <a:ext cx="3456384" cy="708252"/>
            <a:chOff x="7164288" y="856926"/>
            <a:chExt cx="1439711" cy="708252"/>
          </a:xfrm>
        </p:grpSpPr>
        <p:sp>
          <p:nvSpPr>
            <p:cNvPr id="36" name="TextBox 35"/>
            <p:cNvSpPr txBox="1"/>
            <p:nvPr/>
          </p:nvSpPr>
          <p:spPr>
            <a:xfrm>
              <a:off x="7164288" y="856926"/>
              <a:ext cx="14397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</p:grpSp>
      <p:pic>
        <p:nvPicPr>
          <p:cNvPr id="40" name="Picture 2" descr="https://powerpoint.officeapps.live.com/pods/GetClipboardImage.ashx?Id=5192249a-56bd-40f7-8965-bfe1024d4066&amp;DC=SG1&amp;wdoverrides=GetClipboardImageEnabled:tr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2546"/>
            <a:ext cx="9144000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296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88"/>
            <a:ext cx="9144000" cy="873177"/>
          </a:xfrm>
        </p:spPr>
        <p:txBody>
          <a:bodyPr/>
          <a:lstStyle/>
          <a:p>
            <a:pPr algn="ctr"/>
            <a:r>
              <a:rPr lang="en-US" altLang="ko-KR" dirty="0" err="1" smtClean="0">
                <a:solidFill>
                  <a:schemeClr val="accent5"/>
                </a:solidFill>
              </a:rPr>
              <a:t>Asas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Kewarganegaran</a:t>
            </a:r>
            <a:endParaRPr lang="ko-KR" altLang="en-US" dirty="0"/>
          </a:p>
        </p:txBody>
      </p:sp>
      <p:sp>
        <p:nvSpPr>
          <p:cNvPr id="3" name="Frame 2"/>
          <p:cNvSpPr/>
          <p:nvPr/>
        </p:nvSpPr>
        <p:spPr>
          <a:xfrm rot="18900000">
            <a:off x="3534429" y="1664412"/>
            <a:ext cx="2075142" cy="2075142"/>
          </a:xfrm>
          <a:prstGeom prst="frame">
            <a:avLst>
              <a:gd name="adj1" fmla="val 55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51520" y="1383718"/>
            <a:ext cx="3817995" cy="90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Oval 11"/>
          <p:cNvSpPr/>
          <p:nvPr/>
        </p:nvSpPr>
        <p:spPr>
          <a:xfrm>
            <a:off x="3995936" y="1347614"/>
            <a:ext cx="3854896" cy="100791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D" altLang="ko-KR" dirty="0" smtClean="0"/>
              <a:t>Berdasarkan </a:t>
            </a:r>
            <a:r>
              <a:rPr lang="en-ID" altLang="ko-KR" dirty="0" err="1" smtClean="0"/>
              <a:t>tempat</a:t>
            </a:r>
            <a:r>
              <a:rPr lang="en-ID" altLang="ko-KR" dirty="0" smtClean="0"/>
              <a:t> </a:t>
            </a:r>
            <a:r>
              <a:rPr lang="en-ID" altLang="ko-KR" dirty="0" err="1" smtClean="0"/>
              <a:t>kelahiran</a:t>
            </a:r>
            <a:r>
              <a:rPr lang="en-ID" altLang="ko-KR" dirty="0" smtClean="0"/>
              <a:t> </a:t>
            </a:r>
            <a:endParaRPr lang="ko-KR" altLang="en-US" dirty="0"/>
          </a:p>
        </p:txBody>
      </p:sp>
      <p:sp>
        <p:nvSpPr>
          <p:cNvPr id="13" name="Oval 12"/>
          <p:cNvSpPr/>
          <p:nvPr/>
        </p:nvSpPr>
        <p:spPr>
          <a:xfrm>
            <a:off x="251520" y="3139188"/>
            <a:ext cx="3817995" cy="90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Oval 13"/>
          <p:cNvSpPr/>
          <p:nvPr/>
        </p:nvSpPr>
        <p:spPr>
          <a:xfrm>
            <a:off x="4069515" y="3020130"/>
            <a:ext cx="3956225" cy="10637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388533" y="1544474"/>
            <a:ext cx="164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Ius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Soli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60854" y="3291830"/>
            <a:ext cx="2531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Ius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Sanguinis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3426554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D" altLang="ko-KR" dirty="0"/>
              <a:t>Berdasarkan </a:t>
            </a:r>
            <a:r>
              <a:rPr lang="en-ID" altLang="ko-KR" dirty="0" err="1"/>
              <a:t>keturunan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2449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88"/>
            <a:ext cx="9144000" cy="873177"/>
          </a:xfrm>
        </p:spPr>
        <p:txBody>
          <a:bodyPr/>
          <a:lstStyle/>
          <a:p>
            <a:pPr algn="ctr"/>
            <a:r>
              <a:rPr lang="en-US" altLang="ko-KR" dirty="0" smtClean="0"/>
              <a:t> </a:t>
            </a:r>
            <a:r>
              <a:rPr lang="en-US" altLang="ko-KR" dirty="0" err="1" smtClean="0"/>
              <a:t>Kewarganegaran</a:t>
            </a:r>
            <a:endParaRPr lang="ko-KR" altLang="en-US" dirty="0"/>
          </a:p>
        </p:txBody>
      </p:sp>
      <p:sp>
        <p:nvSpPr>
          <p:cNvPr id="3" name="Frame 2"/>
          <p:cNvSpPr/>
          <p:nvPr/>
        </p:nvSpPr>
        <p:spPr>
          <a:xfrm rot="18900000">
            <a:off x="3534429" y="1664412"/>
            <a:ext cx="2075142" cy="2075142"/>
          </a:xfrm>
          <a:prstGeom prst="frame">
            <a:avLst>
              <a:gd name="adj1" fmla="val 55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Block Arc 14"/>
          <p:cNvSpPr/>
          <p:nvPr/>
        </p:nvSpPr>
        <p:spPr>
          <a:xfrm rot="16200000">
            <a:off x="3959932" y="1959682"/>
            <a:ext cx="1224136" cy="144016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46708" y="1275606"/>
            <a:ext cx="1785187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Bipatride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87213" y="1256442"/>
            <a:ext cx="164117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D" altLang="ko-KR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Apatride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1" y="2355726"/>
            <a:ext cx="2892494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 smtClean="0"/>
              <a:t>Kewarganegaraan </a:t>
            </a:r>
            <a:r>
              <a:rPr lang="en-ID" dirty="0" err="1" smtClean="0"/>
              <a:t>ganda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08104" y="2355726"/>
            <a:ext cx="3600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memiliki</a:t>
            </a:r>
            <a:r>
              <a:rPr lang="en-ID" dirty="0" smtClean="0"/>
              <a:t> Kewarganegaraan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92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115" y="3241"/>
            <a:ext cx="9128885" cy="840317"/>
          </a:xfrm>
          <a:solidFill>
            <a:srgbClr val="0070C0"/>
          </a:solidFill>
        </p:spPr>
        <p:txBody>
          <a:bodyPr/>
          <a:lstStyle/>
          <a:p>
            <a:pPr eaLnBrk="1" hangingPunct="1"/>
            <a:r>
              <a:rPr lang="en-US" altLang="en-US" sz="2400" dirty="0" err="1">
                <a:solidFill>
                  <a:srgbClr val="FFFF00"/>
                </a:solidFill>
              </a:rPr>
              <a:t>Hubungan</a:t>
            </a:r>
            <a:r>
              <a:rPr lang="en-US" altLang="en-US" sz="2400" dirty="0">
                <a:solidFill>
                  <a:srgbClr val="FFFF00"/>
                </a:solidFill>
              </a:rPr>
              <a:t> Warga Negara </a:t>
            </a:r>
            <a:r>
              <a:rPr lang="en-US" altLang="en-US" sz="2400" dirty="0" err="1">
                <a:solidFill>
                  <a:srgbClr val="FFFF00"/>
                </a:solidFill>
              </a:rPr>
              <a:t>dengan</a:t>
            </a:r>
            <a:r>
              <a:rPr lang="en-US" altLang="en-US" sz="2400" dirty="0">
                <a:solidFill>
                  <a:srgbClr val="FFFF00"/>
                </a:solidFill>
              </a:rPr>
              <a:t> Negara</a:t>
            </a:r>
            <a:br>
              <a:rPr lang="en-US" altLang="en-US" sz="2400" dirty="0">
                <a:solidFill>
                  <a:srgbClr val="FFFF00"/>
                </a:solidFill>
              </a:rPr>
            </a:br>
            <a:r>
              <a:rPr lang="en-US" altLang="en-US" sz="2400" dirty="0">
                <a:solidFill>
                  <a:srgbClr val="FFFF00"/>
                </a:solidFill>
              </a:rPr>
              <a:t>(</a:t>
            </a:r>
            <a:r>
              <a:rPr lang="en-US" altLang="en-US" sz="2400" dirty="0" err="1">
                <a:solidFill>
                  <a:srgbClr val="FFFF00"/>
                </a:solidFill>
              </a:rPr>
              <a:t>Teori</a:t>
            </a:r>
            <a:r>
              <a:rPr lang="en-US" altLang="en-US" sz="2400" dirty="0">
                <a:solidFill>
                  <a:srgbClr val="FFFF00"/>
                </a:solidFill>
              </a:rPr>
              <a:t> tentang </a:t>
            </a:r>
            <a:r>
              <a:rPr lang="en-US" altLang="en-US" sz="2400" dirty="0" err="1">
                <a:solidFill>
                  <a:srgbClr val="FFFF00"/>
                </a:solidFill>
              </a:rPr>
              <a:t>keadilan</a:t>
            </a:r>
            <a:r>
              <a:rPr lang="en-US" altLang="en-US" sz="2400" dirty="0">
                <a:solidFill>
                  <a:srgbClr val="FFFF00"/>
                </a:solidFill>
              </a:rPr>
              <a:t> </a:t>
            </a:r>
            <a:r>
              <a:rPr lang="en-US" altLang="en-US" sz="2400" dirty="0" err="1">
                <a:solidFill>
                  <a:srgbClr val="FFFF00"/>
                </a:solidFill>
              </a:rPr>
              <a:t>dari</a:t>
            </a:r>
            <a:r>
              <a:rPr lang="en-US" altLang="en-US" sz="2400" dirty="0">
                <a:solidFill>
                  <a:srgbClr val="FFFF00"/>
                </a:solidFill>
              </a:rPr>
              <a:t> </a:t>
            </a:r>
            <a:r>
              <a:rPr lang="en-US" altLang="en-US" sz="2400" dirty="0" err="1">
                <a:solidFill>
                  <a:srgbClr val="FFFF00"/>
                </a:solidFill>
              </a:rPr>
              <a:t>Aristoteles</a:t>
            </a:r>
            <a:r>
              <a:rPr lang="en-US" alt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8149" y="1122384"/>
            <a:ext cx="6172200" cy="3398044"/>
          </a:xfrm>
        </p:spPr>
        <p:txBody>
          <a:bodyPr/>
          <a:lstStyle/>
          <a:p>
            <a:pPr>
              <a:buNone/>
            </a:pPr>
            <a:r>
              <a:rPr lang="en-US" altLang="en-US" dirty="0" smtClean="0">
                <a:solidFill>
                  <a:srgbClr val="0000CC"/>
                </a:solidFill>
              </a:rPr>
              <a:t>                 </a:t>
            </a:r>
            <a:r>
              <a:rPr lang="en-US" altLang="en-US" dirty="0" smtClean="0">
                <a:solidFill>
                  <a:srgbClr val="FF0000"/>
                </a:solidFill>
              </a:rPr>
              <a:t>     </a:t>
            </a:r>
            <a:r>
              <a:rPr lang="en-US" altLang="en-US" dirty="0" smtClean="0">
                <a:solidFill>
                  <a:srgbClr val="0000CC"/>
                </a:solidFill>
              </a:rPr>
              <a:t>  </a:t>
            </a:r>
            <a:r>
              <a:rPr lang="en-US" altLang="en-US" sz="1800" dirty="0" smtClean="0">
                <a:solidFill>
                  <a:srgbClr val="7030A0"/>
                </a:solidFill>
              </a:rPr>
              <a:t>	</a:t>
            </a:r>
            <a:r>
              <a:rPr lang="en-US" altLang="en-US" sz="1800" b="1" dirty="0">
                <a:solidFill>
                  <a:srgbClr val="7030A0"/>
                </a:solidFill>
              </a:rPr>
              <a:t>Negara</a:t>
            </a:r>
            <a:r>
              <a:rPr lang="en-US" altLang="en-US" sz="1800" dirty="0" smtClean="0">
                <a:solidFill>
                  <a:srgbClr val="7030A0"/>
                </a:solidFill>
              </a:rPr>
              <a:t>	</a:t>
            </a:r>
            <a:endParaRPr lang="en-US" altLang="en-US" sz="1800" b="1" dirty="0">
              <a:solidFill>
                <a:srgbClr val="7030A0"/>
              </a:solidFill>
            </a:endParaRPr>
          </a:p>
        </p:txBody>
      </p:sp>
      <p:sp>
        <p:nvSpPr>
          <p:cNvPr id="33796" name="AutoShape 4"/>
          <p:cNvSpPr>
            <a:spLocks noChangeArrowheads="1"/>
          </p:cNvSpPr>
          <p:nvPr/>
        </p:nvSpPr>
        <p:spPr bwMode="auto">
          <a:xfrm>
            <a:off x="3330179" y="1600200"/>
            <a:ext cx="2430065" cy="1835944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err="1">
                <a:solidFill>
                  <a:srgbClr val="FF0000"/>
                </a:solidFill>
                <a:latin typeface="Arial" panose="020B0604020202020204" pitchFamily="34" charset="0"/>
              </a:rPr>
              <a:t>Keadilan</a:t>
            </a:r>
            <a:endParaRPr lang="en-US" altLang="en-US" sz="18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 flipH="1">
            <a:off x="3437335" y="1762125"/>
            <a:ext cx="864394" cy="1188244"/>
          </a:xfrm>
          <a:prstGeom prst="lin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hangingPunct="1">
              <a:defRPr/>
            </a:pPr>
            <a:endParaRPr lang="en-US" sz="1350" b="1" dirty="0"/>
          </a:p>
        </p:txBody>
      </p:sp>
      <p:sp>
        <p:nvSpPr>
          <p:cNvPr id="33798" name="Line 6"/>
          <p:cNvSpPr>
            <a:spLocks noChangeShapeType="1"/>
          </p:cNvSpPr>
          <p:nvPr/>
        </p:nvSpPr>
        <p:spPr bwMode="auto">
          <a:xfrm flipV="1">
            <a:off x="3654028" y="3598069"/>
            <a:ext cx="1727597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350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 flipH="1" flipV="1">
            <a:off x="4842273" y="1762126"/>
            <a:ext cx="864394" cy="1241822"/>
          </a:xfrm>
          <a:prstGeom prst="line">
            <a:avLst/>
          </a:prstGeom>
          <a:noFill/>
          <a:ln w="9525">
            <a:solidFill>
              <a:schemeClr val="accent1">
                <a:lumMod val="60000"/>
                <a:lumOff val="40000"/>
              </a:schemeClr>
            </a:solidFill>
            <a:round/>
            <a:headEnd/>
            <a:tailEnd type="triangle" w="med" len="med"/>
          </a:ln>
        </p:spPr>
        <p:txBody>
          <a:bodyPr/>
          <a:lstStyle/>
          <a:p>
            <a:pPr eaLnBrk="1" hangingPunct="1">
              <a:defRPr/>
            </a:pPr>
            <a:endParaRPr lang="en-US" sz="1350"/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2736056" y="3381376"/>
            <a:ext cx="647700" cy="27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ID" altLang="en-US" sz="1350" b="1" dirty="0" smtClean="0">
                <a:solidFill>
                  <a:srgbClr val="7030A0"/>
                </a:solidFill>
                <a:latin typeface="Arial" panose="020B0604020202020204" pitchFamily="34" charset="0"/>
              </a:rPr>
              <a:t>Warganegara</a:t>
            </a:r>
            <a:endParaRPr lang="en-US" altLang="en-US" sz="1350" b="1" dirty="0">
              <a:solidFill>
                <a:srgbClr val="7030A0"/>
              </a:solidFill>
              <a:latin typeface="Arial" panose="020B0604020202020204" pitchFamily="34" charset="0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5724500" y="3519616"/>
            <a:ext cx="863724" cy="27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ID" altLang="en-US" sz="1350" b="1" dirty="0">
                <a:solidFill>
                  <a:srgbClr val="7030A0"/>
                </a:solidFill>
                <a:latin typeface="Arial" panose="020B0604020202020204" pitchFamily="34" charset="0"/>
              </a:rPr>
              <a:t>Warganegara</a:t>
            </a:r>
            <a:endParaRPr lang="en-US" altLang="en-US" sz="1350" b="1" dirty="0">
              <a:solidFill>
                <a:srgbClr val="7030A0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350" b="1" dirty="0">
              <a:solidFill>
                <a:srgbClr val="FFFF00"/>
              </a:solidFill>
              <a:latin typeface="Arial" panose="020B0604020202020204" pitchFamily="34" charset="0"/>
            </a:endParaRPr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 rot="3207403">
            <a:off x="4842272" y="2247900"/>
            <a:ext cx="1458516" cy="2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50" b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Legal</a:t>
            </a: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 rot="-3226165">
            <a:off x="2762250" y="2383631"/>
            <a:ext cx="1458516" cy="215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5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Distributif</a:t>
            </a:r>
            <a:endParaRPr lang="en-US" altLang="en-US" sz="135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3883698" y="3652391"/>
            <a:ext cx="1350169" cy="215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350" b="1" dirty="0" err="1">
                <a:solidFill>
                  <a:srgbClr val="1ED4DE"/>
                </a:solidFill>
                <a:latin typeface="Arial" panose="020B0604020202020204" pitchFamily="34" charset="0"/>
              </a:rPr>
              <a:t>Komutatif</a:t>
            </a:r>
            <a:endParaRPr lang="en-US" altLang="en-US" sz="1350" b="1" dirty="0">
              <a:solidFill>
                <a:srgbClr val="1ED4DE"/>
              </a:solidFill>
              <a:latin typeface="Arial" panose="020B0604020202020204" pitchFamily="34" charset="0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547813" y="3939902"/>
            <a:ext cx="5832872" cy="88591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Keteraangan : 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 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Hubungan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negara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terhadap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WN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bersifat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distributif</a:t>
            </a:r>
            <a:endParaRPr lang="en-US" altLang="en-US" sz="135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 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Hubungan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warga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negara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terhadap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Negara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bersifat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legal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bertaat</a:t>
            </a:r>
            <a:endParaRPr lang="en-US" altLang="en-US" sz="135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 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Hubungan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warga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negara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dengan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warga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negara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bersifat</a:t>
            </a:r>
            <a:r>
              <a:rPr lang="en-US" altLang="en-US" sz="135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350" dirty="0" err="1">
                <a:solidFill>
                  <a:schemeClr val="bg1"/>
                </a:solidFill>
                <a:latin typeface="Arial" panose="020B0604020202020204" pitchFamily="34" charset="0"/>
              </a:rPr>
              <a:t>komutatif</a:t>
            </a:r>
            <a:endParaRPr lang="en-US" altLang="en-US" sz="135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15" y="4893469"/>
            <a:ext cx="9144000" cy="250032"/>
            <a:chOff x="541393" y="1558628"/>
            <a:chExt cx="6310561" cy="772664"/>
          </a:xfrm>
        </p:grpSpPr>
        <p:sp>
          <p:nvSpPr>
            <p:cNvPr id="15" name="Chevron 14"/>
            <p:cNvSpPr/>
            <p:nvPr/>
          </p:nvSpPr>
          <p:spPr>
            <a:xfrm>
              <a:off x="541393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>
              <a:off x="1761977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2982561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4203145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5423729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5" name="Round Same Side Corner Rectangle 8">
            <a:extLst>
              <a:ext uri="{FF2B5EF4-FFF2-40B4-BE49-F238E27FC236}">
                <a16:creationId xmlns="" xmlns:a16="http://schemas.microsoft.com/office/drawing/2014/main" id="{5F6800AB-84C3-4BA6-8C67-1AF6A4E7D31D}"/>
              </a:ext>
            </a:extLst>
          </p:cNvPr>
          <p:cNvSpPr/>
          <p:nvPr/>
        </p:nvSpPr>
        <p:spPr>
          <a:xfrm>
            <a:off x="7078857" y="3460652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Round Same Side Corner Rectangle 8">
            <a:extLst>
              <a:ext uri="{FF2B5EF4-FFF2-40B4-BE49-F238E27FC236}">
                <a16:creationId xmlns="" xmlns:a16="http://schemas.microsoft.com/office/drawing/2014/main" id="{5F6800AB-84C3-4BA6-8C67-1AF6A4E7D31D}"/>
              </a:ext>
            </a:extLst>
          </p:cNvPr>
          <p:cNvSpPr/>
          <p:nvPr/>
        </p:nvSpPr>
        <p:spPr>
          <a:xfrm>
            <a:off x="2193665" y="3370594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Round Same Side Corner Rectangle 8">
            <a:extLst>
              <a:ext uri="{FF2B5EF4-FFF2-40B4-BE49-F238E27FC236}">
                <a16:creationId xmlns="" xmlns:a16="http://schemas.microsoft.com/office/drawing/2014/main" id="{5F6800AB-84C3-4BA6-8C67-1AF6A4E7D31D}"/>
              </a:ext>
            </a:extLst>
          </p:cNvPr>
          <p:cNvSpPr/>
          <p:nvPr/>
        </p:nvSpPr>
        <p:spPr>
          <a:xfrm>
            <a:off x="6661425" y="3460652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Round Same Side Corner Rectangle 8">
            <a:extLst>
              <a:ext uri="{FF2B5EF4-FFF2-40B4-BE49-F238E27FC236}">
                <a16:creationId xmlns="" xmlns:a16="http://schemas.microsoft.com/office/drawing/2014/main" id="{5F6800AB-84C3-4BA6-8C67-1AF6A4E7D31D}"/>
              </a:ext>
            </a:extLst>
          </p:cNvPr>
          <p:cNvSpPr/>
          <p:nvPr/>
        </p:nvSpPr>
        <p:spPr>
          <a:xfrm>
            <a:off x="1844732" y="3372801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val 21">
            <a:extLst>
              <a:ext uri="{FF2B5EF4-FFF2-40B4-BE49-F238E27FC236}">
                <a16:creationId xmlns="" xmlns:a16="http://schemas.microsoft.com/office/drawing/2014/main" id="{BF92B84C-D568-49FE-B563-124F2189BA5F}"/>
              </a:ext>
            </a:extLst>
          </p:cNvPr>
          <p:cNvSpPr>
            <a:spLocks noChangeAspect="1"/>
          </p:cNvSpPr>
          <p:nvPr/>
        </p:nvSpPr>
        <p:spPr>
          <a:xfrm>
            <a:off x="4399557" y="916442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ound Same Side Corner Rectangle 8">
            <a:extLst>
              <a:ext uri="{FF2B5EF4-FFF2-40B4-BE49-F238E27FC236}">
                <a16:creationId xmlns="" xmlns:a16="http://schemas.microsoft.com/office/drawing/2014/main" id="{5F6800AB-84C3-4BA6-8C67-1AF6A4E7D31D}"/>
              </a:ext>
            </a:extLst>
          </p:cNvPr>
          <p:cNvSpPr/>
          <p:nvPr/>
        </p:nvSpPr>
        <p:spPr>
          <a:xfrm>
            <a:off x="4409618" y="1037640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107504" y="843558"/>
            <a:ext cx="1527168" cy="3312368"/>
            <a:chOff x="2136600" y="1944469"/>
            <a:chExt cx="1798531" cy="1989033"/>
          </a:xfrm>
        </p:grpSpPr>
        <p:sp>
          <p:nvSpPr>
            <p:cNvPr id="41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4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5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6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1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2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3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4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5986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233013">
            <a:off x="-918857" y="2160410"/>
            <a:ext cx="10392337" cy="1039233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8540" y="1059582"/>
            <a:ext cx="7773900" cy="30008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endParaRPr lang="en-US" sz="1100" dirty="0">
              <a:solidFill>
                <a:srgbClr val="1A1E2D"/>
              </a:solidFill>
              <a:latin typeface="Nuni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Geopolitik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diartikan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sebagai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sistem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politik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atau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peraturan-peraturan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dalam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endParaRPr lang="en-US" dirty="0" smtClean="0">
              <a:solidFill>
                <a:srgbClr val="1A1E2D"/>
              </a:solidFill>
              <a:latin typeface="Nuni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1A1E2D"/>
                </a:solidFill>
                <a:latin typeface="Nunito" panose="020B0604020202020204" charset="0"/>
              </a:rPr>
              <a:t>wujud</a:t>
            </a:r>
            <a:r>
              <a:rPr lang="en-US" dirty="0" smtClean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kebijaksanaan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dan strategi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nasional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yang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didorong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oleh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aspirasi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endParaRPr lang="en-US" dirty="0" smtClean="0">
              <a:solidFill>
                <a:srgbClr val="1A1E2D"/>
              </a:solidFill>
              <a:latin typeface="Nuni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1A1E2D"/>
                </a:solidFill>
                <a:latin typeface="Nunito" panose="020B0604020202020204" charset="0"/>
              </a:rPr>
              <a:t>nasional</a:t>
            </a:r>
            <a:r>
              <a:rPr lang="en-US" dirty="0" smtClean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geografik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(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kepentingan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yang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titik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beratnya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terletak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pada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endParaRPr lang="en-US" dirty="0" smtClean="0">
              <a:solidFill>
                <a:srgbClr val="1A1E2D"/>
              </a:solidFill>
              <a:latin typeface="Nuni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1A1E2D"/>
                </a:solidFill>
                <a:latin typeface="Nunito" panose="020B0604020202020204" charset="0"/>
              </a:rPr>
              <a:t>pertimbangan</a:t>
            </a:r>
            <a:r>
              <a:rPr lang="en-US" dirty="0" smtClean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geografi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,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wilayah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 smtClean="0">
                <a:solidFill>
                  <a:srgbClr val="1A1E2D"/>
                </a:solidFill>
                <a:latin typeface="Nunito" panose="020B0604020202020204" charset="0"/>
              </a:rPr>
              <a:t>atau</a:t>
            </a:r>
            <a:r>
              <a:rPr lang="en-US" dirty="0" smtClean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territorial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dalam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arti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luas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)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suatu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Negara, yang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apabila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dilaksanakan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dan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berhasil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akan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berdampak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langsung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kepada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endParaRPr lang="en-US" dirty="0" smtClean="0">
              <a:solidFill>
                <a:srgbClr val="1A1E2D"/>
              </a:solidFill>
              <a:latin typeface="Nunito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dirty="0" err="1" smtClean="0">
                <a:solidFill>
                  <a:srgbClr val="1A1E2D"/>
                </a:solidFill>
                <a:latin typeface="Nunito" panose="020B0604020202020204" charset="0"/>
              </a:rPr>
              <a:t>sistem</a:t>
            </a:r>
            <a:r>
              <a:rPr lang="en-US" dirty="0" smtClean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politik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</a:t>
            </a:r>
            <a:r>
              <a:rPr lang="en-US" dirty="0" err="1">
                <a:solidFill>
                  <a:srgbClr val="1A1E2D"/>
                </a:solidFill>
                <a:latin typeface="Nunito" panose="020B0604020202020204" charset="0"/>
              </a:rPr>
              <a:t>suatu</a:t>
            </a:r>
            <a:r>
              <a:rPr lang="en-US" dirty="0">
                <a:solidFill>
                  <a:srgbClr val="1A1E2D"/>
                </a:solidFill>
                <a:latin typeface="Nunito" panose="020B0604020202020204" charset="0"/>
              </a:rPr>
              <a:t> Negara</a:t>
            </a:r>
          </a:p>
          <a:p>
            <a:pPr>
              <a:lnSpc>
                <a:spcPct val="150000"/>
              </a:lnSpc>
            </a:pPr>
            <a:endParaRPr lang="en-US" sz="1100" dirty="0">
              <a:solidFill>
                <a:srgbClr val="1A1E2D"/>
              </a:solidFill>
              <a:latin typeface="Nunito" panose="020B0604020202020204" charset="0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7308304" y="438150"/>
            <a:ext cx="1226097" cy="345091"/>
            <a:chOff x="0" y="0"/>
            <a:chExt cx="1313810" cy="301474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01474" cy="3014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1E2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506168" y="0"/>
              <a:ext cx="301474" cy="3014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60053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012335" y="0"/>
              <a:ext cx="301474" cy="3014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1A1E2D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647699" y="438150"/>
            <a:ext cx="6300565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5"/>
              </a:lnSpc>
              <a:spcBef>
                <a:spcPct val="0"/>
              </a:spcBef>
            </a:pPr>
            <a:r>
              <a:rPr lang="en-US" sz="4250" dirty="0" err="1">
                <a:solidFill>
                  <a:srgbClr val="1A1E2D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Pengertian</a:t>
            </a:r>
            <a:r>
              <a:rPr lang="en-US" sz="4250" dirty="0">
                <a:solidFill>
                  <a:srgbClr val="1A1E2D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 </a:t>
            </a:r>
            <a:r>
              <a:rPr lang="en-US" sz="4250" dirty="0" err="1">
                <a:solidFill>
                  <a:srgbClr val="0070C0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Geopolitik</a:t>
            </a:r>
            <a:endParaRPr lang="en-US" sz="4250" dirty="0">
              <a:solidFill>
                <a:srgbClr val="0070C0"/>
              </a:solidFill>
              <a:latin typeface="Noto Serif Disp Blk" panose="02020A02080505020204" pitchFamily="18"/>
              <a:ea typeface="Noto Serif Disp Blk" panose="02020A02080505020204" pitchFamily="18"/>
              <a:cs typeface="Noto Serif Disp Blk" panose="02020A02080505020204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96929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233013">
            <a:off x="-799379" y="1948046"/>
            <a:ext cx="10392337" cy="103923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51470"/>
            <a:ext cx="9144000" cy="1205458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4250" dirty="0" err="1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Wawasan</a:t>
            </a:r>
            <a:r>
              <a:rPr lang="en-US" sz="4250" dirty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 Nusantara </a:t>
            </a:r>
            <a:r>
              <a:rPr lang="en-US" sz="4250" dirty="0" err="1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Sebagai</a:t>
            </a:r>
            <a:r>
              <a:rPr lang="en-US" sz="4250" dirty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 </a:t>
            </a:r>
          </a:p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4250" dirty="0" err="1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Geopolitik</a:t>
            </a:r>
            <a:r>
              <a:rPr lang="en-US" sz="4250" dirty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 Indonesia</a:t>
            </a:r>
          </a:p>
        </p:txBody>
      </p:sp>
      <p:grpSp>
        <p:nvGrpSpPr>
          <p:cNvPr id="9" name="Group 9"/>
          <p:cNvGrpSpPr/>
          <p:nvPr/>
        </p:nvGrpSpPr>
        <p:grpSpPr>
          <a:xfrm rot="-10800000">
            <a:off x="6948263" y="4731990"/>
            <a:ext cx="1681387" cy="360040"/>
            <a:chOff x="0" y="0"/>
            <a:chExt cx="1313810" cy="301474"/>
          </a:xfrm>
          <a:solidFill>
            <a:srgbClr val="92D050"/>
          </a:solidFill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01474" cy="301474"/>
              <a:chOff x="0" y="0"/>
              <a:chExt cx="6350000" cy="6350000"/>
            </a:xfrm>
            <a:grpFill/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506168" y="0"/>
              <a:ext cx="301474" cy="301474"/>
              <a:chOff x="0" y="0"/>
              <a:chExt cx="6350000" cy="6350000"/>
            </a:xfrm>
            <a:grpFill/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012335" y="0"/>
              <a:ext cx="301474" cy="301474"/>
              <a:chOff x="0" y="0"/>
              <a:chExt cx="6350000" cy="6350000"/>
            </a:xfrm>
            <a:grpFill/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grpFill/>
            </p:spPr>
          </p:sp>
        </p:grpSp>
      </p:grpSp>
      <p:sp>
        <p:nvSpPr>
          <p:cNvPr id="3" name="Rectangle 2"/>
          <p:cNvSpPr/>
          <p:nvPr/>
        </p:nvSpPr>
        <p:spPr>
          <a:xfrm>
            <a:off x="683568" y="1692553"/>
            <a:ext cx="82089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ID" dirty="0"/>
              <a:t>C</a:t>
            </a:r>
            <a:r>
              <a:rPr lang="id-ID" dirty="0"/>
              <a:t>ara pandang suatu bangsa yang telah menegara tentang diri serta </a:t>
            </a:r>
            <a:endParaRPr lang="en-ID" dirty="0"/>
          </a:p>
          <a:p>
            <a:pPr algn="just">
              <a:buNone/>
            </a:pPr>
            <a:r>
              <a:rPr lang="id-ID" dirty="0"/>
              <a:t>bentuk geografisnya menurut Pancasila dan UUD 1945 dalam </a:t>
            </a:r>
            <a:endParaRPr lang="en-ID" dirty="0"/>
          </a:p>
          <a:p>
            <a:pPr algn="just">
              <a:buNone/>
            </a:pPr>
            <a:r>
              <a:rPr lang="id-ID" dirty="0"/>
              <a:t>mengutamakan kesatuan wilayah dan menghargai kebhinekaan dan </a:t>
            </a:r>
            <a:endParaRPr lang="en-ID" dirty="0"/>
          </a:p>
          <a:p>
            <a:pPr algn="just">
              <a:buNone/>
            </a:pPr>
            <a:r>
              <a:rPr lang="id-ID" dirty="0"/>
              <a:t>lingkungannya dalam eksistensinya yang serba terhubung </a:t>
            </a:r>
            <a:endParaRPr lang="en-ID" dirty="0"/>
          </a:p>
          <a:p>
            <a:pPr algn="just">
              <a:buNone/>
            </a:pPr>
            <a:r>
              <a:rPr lang="id-ID" dirty="0"/>
              <a:t>(interaksi &amp; interelasi) dan pembangunannya di dalam bernegara di </a:t>
            </a:r>
            <a:endParaRPr lang="en-ID" dirty="0"/>
          </a:p>
          <a:p>
            <a:pPr algn="just">
              <a:buNone/>
            </a:pPr>
            <a:r>
              <a:rPr lang="id-ID" dirty="0"/>
              <a:t>tengah-tengah lingkungannya baik nasional, regional, maupun global.</a:t>
            </a:r>
          </a:p>
          <a:p>
            <a:pPr algn="just">
              <a:buNone/>
            </a:pPr>
            <a:r>
              <a:rPr lang="en-US" dirty="0"/>
              <a:t>	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13658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439236">
            <a:off x="-1108496" y="2317609"/>
            <a:ext cx="10392337" cy="103923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5536" y="573063"/>
            <a:ext cx="3721135" cy="1205458"/>
          </a:xfrm>
          <a:prstGeom prst="rect">
            <a:avLst/>
          </a:prstGeom>
          <a:solidFill>
            <a:srgbClr val="92D050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5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Asas</a:t>
            </a:r>
            <a:r>
              <a:rPr lang="en-US" sz="3600" dirty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Wawasan</a:t>
            </a:r>
            <a:r>
              <a:rPr lang="en-US" sz="3600" dirty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 Nusantara</a:t>
            </a:r>
          </a:p>
        </p:txBody>
      </p:sp>
      <p:pic>
        <p:nvPicPr>
          <p:cNvPr id="19" name="Picture 22">
            <a:extLst>
              <a:ext uri="{FF2B5EF4-FFF2-40B4-BE49-F238E27FC236}">
                <a16:creationId xmlns="" xmlns:a16="http://schemas.microsoft.com/office/drawing/2014/main" id="{ACB15C58-460D-448A-BCEF-E1A57CDF31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36512" y="3424138"/>
            <a:ext cx="1288102" cy="18119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6096" y="756751"/>
            <a:ext cx="3335002" cy="8788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Unsur-Unsur </a:t>
            </a:r>
            <a:r>
              <a:rPr lang="en-US" dirty="0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Dasar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ID" dirty="0" err="1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Wawasan</a:t>
            </a:r>
            <a:r>
              <a:rPr lang="en-ID" dirty="0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 Nusantara</a:t>
            </a:r>
            <a:endParaRPr lang="en-US" dirty="0">
              <a:solidFill>
                <a:srgbClr val="FFFFFF"/>
              </a:solidFill>
              <a:latin typeface="Noto Serif Disp Blk" panose="02020A02080505020204" pitchFamily="18"/>
              <a:ea typeface="Noto Serif Disp Blk" panose="02020A02080505020204" pitchFamily="18"/>
              <a:cs typeface="Noto Serif Disp Blk" panose="02020A02080505020204" pitchFamily="18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58461" y="1887774"/>
            <a:ext cx="3817995" cy="26281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AutoNum type="arabicPeriod"/>
            </a:pPr>
            <a:r>
              <a:rPr lang="en-ID" altLang="ko-KR" dirty="0" err="1" smtClean="0"/>
              <a:t>Wadah</a:t>
            </a:r>
            <a:endParaRPr lang="en-ID" altLang="ko-KR" dirty="0" smtClean="0"/>
          </a:p>
          <a:p>
            <a:pPr marL="342900" indent="-342900" algn="ctr">
              <a:buAutoNum type="arabicPeriod"/>
            </a:pPr>
            <a:r>
              <a:rPr lang="en-ID" altLang="ko-KR" dirty="0" smtClean="0"/>
              <a:t>Isi</a:t>
            </a:r>
          </a:p>
          <a:p>
            <a:pPr algn="ctr"/>
            <a:r>
              <a:rPr lang="en-ID" altLang="ko-KR" dirty="0" smtClean="0"/>
              <a:t>3. Tata </a:t>
            </a:r>
            <a:r>
              <a:rPr lang="en-ID" altLang="ko-KR" dirty="0" err="1" smtClean="0"/>
              <a:t>laku</a:t>
            </a:r>
            <a:r>
              <a:rPr lang="en-ID" altLang="ko-KR" dirty="0" smtClean="0"/>
              <a:t> </a:t>
            </a:r>
            <a:r>
              <a:rPr lang="en-ID" altLang="ko-KR" dirty="0" err="1" smtClean="0"/>
              <a:t>organisasi</a:t>
            </a:r>
            <a:endParaRPr lang="ko-KR" altLang="en-US" dirty="0"/>
          </a:p>
        </p:txBody>
      </p:sp>
      <p:sp>
        <p:nvSpPr>
          <p:cNvPr id="9" name="Oval 8"/>
          <p:cNvSpPr/>
          <p:nvPr/>
        </p:nvSpPr>
        <p:spPr>
          <a:xfrm>
            <a:off x="683568" y="1964745"/>
            <a:ext cx="3817995" cy="2628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AutoNum type="arabicPeriod"/>
            </a:pPr>
            <a:r>
              <a:rPr lang="en-ID" altLang="ko-KR" sz="1400" b="1" dirty="0" err="1" smtClean="0"/>
              <a:t>Kepentingan</a:t>
            </a:r>
            <a:r>
              <a:rPr lang="en-ID" altLang="ko-KR" sz="1400" b="1" dirty="0" smtClean="0"/>
              <a:t> </a:t>
            </a:r>
            <a:r>
              <a:rPr lang="en-ID" altLang="ko-KR" sz="1400" b="1" dirty="0" err="1" smtClean="0"/>
              <a:t>bersama</a:t>
            </a:r>
            <a:endParaRPr lang="en-ID" altLang="ko-KR" sz="1400" b="1" dirty="0"/>
          </a:p>
          <a:p>
            <a:pPr marL="342900" indent="-342900" algn="ctr">
              <a:buAutoNum type="arabicPeriod"/>
            </a:pPr>
            <a:r>
              <a:rPr lang="en-ID" altLang="ko-KR" sz="1400" b="1" dirty="0" err="1" smtClean="0"/>
              <a:t>Keadilan</a:t>
            </a:r>
            <a:endParaRPr lang="en-ID" altLang="ko-KR" sz="1400" b="1" dirty="0" smtClean="0"/>
          </a:p>
          <a:p>
            <a:pPr marL="342900" indent="-342900" algn="ctr">
              <a:buAutoNum type="arabicPeriod"/>
            </a:pPr>
            <a:r>
              <a:rPr lang="en-ID" altLang="ko-KR" sz="1400" b="1" dirty="0" err="1" smtClean="0"/>
              <a:t>Kejujuran</a:t>
            </a:r>
            <a:endParaRPr lang="en-ID" altLang="ko-KR" sz="1400" b="1" dirty="0" smtClean="0"/>
          </a:p>
          <a:p>
            <a:pPr marL="342900" indent="-342900" algn="ctr">
              <a:buAutoNum type="arabicPeriod"/>
            </a:pPr>
            <a:r>
              <a:rPr lang="en-ID" altLang="ko-KR" sz="1400" b="1" dirty="0" err="1" smtClean="0"/>
              <a:t>Solidaritas</a:t>
            </a:r>
            <a:endParaRPr lang="en-ID" altLang="ko-KR" sz="1400" b="1" dirty="0" smtClean="0"/>
          </a:p>
          <a:p>
            <a:pPr marL="342900" indent="-342900" algn="ctr">
              <a:buAutoNum type="arabicPeriod"/>
            </a:pPr>
            <a:r>
              <a:rPr lang="en-ID" altLang="ko-KR" sz="1400" b="1" dirty="0" err="1" smtClean="0"/>
              <a:t>Koordinasi</a:t>
            </a:r>
            <a:r>
              <a:rPr lang="en-ID" altLang="ko-KR" sz="1400" b="1" dirty="0" smtClean="0"/>
              <a:t> /</a:t>
            </a:r>
            <a:r>
              <a:rPr lang="en-ID" altLang="ko-KR" sz="1400" b="1" dirty="0" err="1" smtClean="0"/>
              <a:t>kerjasama</a:t>
            </a:r>
            <a:endParaRPr lang="en-ID" altLang="ko-KR" sz="1400" b="1" dirty="0" smtClean="0"/>
          </a:p>
          <a:p>
            <a:pPr marL="342900" indent="-342900" algn="ctr">
              <a:buAutoNum type="arabicPeriod"/>
            </a:pPr>
            <a:r>
              <a:rPr lang="en-ID" altLang="ko-KR" sz="1400" b="1" dirty="0" err="1" smtClean="0"/>
              <a:t>Keseriaan</a:t>
            </a:r>
            <a:r>
              <a:rPr lang="en-ID" altLang="ko-KR" sz="1400" b="1" dirty="0" smtClean="0"/>
              <a:t> dan </a:t>
            </a:r>
            <a:r>
              <a:rPr lang="en-ID" altLang="ko-KR" sz="1400" b="1" dirty="0" err="1" smtClean="0"/>
              <a:t>ikrar</a:t>
            </a:r>
            <a:r>
              <a:rPr lang="en-ID" altLang="ko-KR" sz="1400" b="1" dirty="0" smtClean="0"/>
              <a:t> </a:t>
            </a:r>
            <a:r>
              <a:rPr lang="en-ID" altLang="ko-KR" sz="1400" b="1" dirty="0" err="1" smtClean="0"/>
              <a:t>bersama</a:t>
            </a:r>
            <a:endParaRPr lang="en-ID" altLang="ko-KR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4155295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ctrTitle" idx="4294967295"/>
          </p:nvPr>
        </p:nvSpPr>
        <p:spPr>
          <a:xfrm>
            <a:off x="1340857" y="1140980"/>
            <a:ext cx="6850062" cy="7614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1" dirty="0" err="1">
                <a:solidFill>
                  <a:srgbClr val="453425"/>
                </a:solidFill>
                <a:latin typeface="Bookman Old Style" panose="02050604050505020204" pitchFamily="18" charset="0"/>
              </a:rPr>
              <a:t>Apa</a:t>
            </a:r>
            <a:r>
              <a:rPr lang="en-US" sz="4800" b="1" i="1" dirty="0">
                <a:solidFill>
                  <a:srgbClr val="453425"/>
                </a:solidFill>
                <a:latin typeface="Bookman Old Style" panose="02050604050505020204" pitchFamily="18" charset="0"/>
              </a:rPr>
              <a:t> </a:t>
            </a:r>
            <a:r>
              <a:rPr lang="en-US" sz="4800" b="1" i="1" dirty="0" err="1">
                <a:solidFill>
                  <a:srgbClr val="453425"/>
                </a:solidFill>
                <a:latin typeface="Bookman Old Style" panose="02050604050505020204" pitchFamily="18" charset="0"/>
              </a:rPr>
              <a:t>sih</a:t>
            </a:r>
            <a:r>
              <a:rPr lang="en-US" sz="4800" b="1" i="1" dirty="0">
                <a:solidFill>
                  <a:srgbClr val="453425"/>
                </a:solidFill>
                <a:latin typeface="Bookman Old Style" panose="02050604050505020204" pitchFamily="18" charset="0"/>
              </a:rPr>
              <a:t> </a:t>
            </a:r>
            <a:r>
              <a:rPr lang="en-US" sz="4800" b="1" i="1" dirty="0" smtClean="0">
                <a:solidFill>
                  <a:srgbClr val="453425"/>
                </a:solidFill>
                <a:latin typeface="Bookman Old Style" panose="02050604050505020204" pitchFamily="18" charset="0"/>
              </a:rPr>
              <a:t>Geostrategi</a:t>
            </a:r>
            <a:endParaRPr lang="en-US" sz="4800" b="1" i="1" dirty="0">
              <a:solidFill>
                <a:srgbClr val="453425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294967295"/>
          </p:nvPr>
        </p:nvSpPr>
        <p:spPr>
          <a:xfrm>
            <a:off x="1415334" y="1902417"/>
            <a:ext cx="5958841" cy="2993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2000" i="1" dirty="0">
                <a:solidFill>
                  <a:srgbClr val="000000"/>
                </a:solidFill>
                <a:latin typeface="Rockwell Condensed" panose="02060603050405020104" pitchFamily="18" charset="0"/>
              </a:rPr>
              <a:t>  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Geostrategi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berasal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dari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kata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geografi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dan strategi.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GB" sz="900" dirty="0">
              <a:solidFill>
                <a:srgbClr val="000000"/>
              </a:solidFill>
              <a:latin typeface="Rockwell Condensed" panose="02060603050405020104" pitchFamily="18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Geografi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merujuk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kepada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ruang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hidup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nasional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,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wadah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,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atau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tempat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hidupnya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bangsa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dan negara Indonesia.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-GB" sz="900" dirty="0">
              <a:solidFill>
                <a:srgbClr val="000000"/>
              </a:solidFill>
              <a:latin typeface="Rockwell Condensed" panose="02060603050405020104" pitchFamily="18" charset="0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Strategi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diartikan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sebagai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ilmu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dan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seni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menggunakan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semua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sumber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daya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bangsa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untuk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melaksanakan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kebijaksanaan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tertentu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dalam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keadaan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perang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 dan </a:t>
            </a:r>
            <a:r>
              <a:rPr lang="en-GB" sz="2000" dirty="0" err="1">
                <a:solidFill>
                  <a:srgbClr val="000000"/>
                </a:solidFill>
                <a:latin typeface="Rockwell Condensed" panose="02060603050405020104" pitchFamily="18" charset="0"/>
              </a:rPr>
              <a:t>damai</a:t>
            </a:r>
            <a:r>
              <a:rPr lang="en-GB" sz="2000" dirty="0">
                <a:solidFill>
                  <a:srgbClr val="000000"/>
                </a:solidFill>
                <a:latin typeface="Rockwell Condensed" panose="02060603050405020104" pitchFamily="18" charset="0"/>
              </a:rPr>
              <a:t>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3D699FDE-028E-469A-945F-EAB852360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272" r="11007" b="11850"/>
          <a:stretch/>
        </p:blipFill>
        <p:spPr>
          <a:xfrm>
            <a:off x="7195931" y="3241083"/>
            <a:ext cx="1948069" cy="1902417"/>
          </a:xfrm>
          <a:prstGeom prst="rect">
            <a:avLst/>
          </a:prstGeom>
        </p:spPr>
      </p:pic>
      <p:sp>
        <p:nvSpPr>
          <p:cNvPr id="6" name="Block Arc 14"/>
          <p:cNvSpPr/>
          <p:nvPr/>
        </p:nvSpPr>
        <p:spPr>
          <a:xfrm rot="16200000">
            <a:off x="287524" y="-56542"/>
            <a:ext cx="1224136" cy="144016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632973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051720" y="1666189"/>
            <a:ext cx="4987180" cy="25044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altLang="en-GB" sz="2000" i="0" dirty="0">
                <a:solidFill>
                  <a:srgbClr val="000000"/>
                </a:solidFill>
              </a:rPr>
              <a:t>Geostrategi Indonesia </a:t>
            </a:r>
            <a:r>
              <a:rPr lang="en-US" altLang="en-GB" sz="2000" i="0" dirty="0" err="1">
                <a:solidFill>
                  <a:srgbClr val="000000"/>
                </a:solidFill>
              </a:rPr>
              <a:t>dirumuskan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b="1" i="0" dirty="0" err="1">
                <a:solidFill>
                  <a:srgbClr val="000000"/>
                </a:solidFill>
              </a:rPr>
              <a:t>bukan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i="0" dirty="0" err="1">
                <a:solidFill>
                  <a:srgbClr val="000000"/>
                </a:solidFill>
              </a:rPr>
              <a:t>untuk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b="1" i="0" dirty="0" err="1">
                <a:solidFill>
                  <a:srgbClr val="000000"/>
                </a:solidFill>
              </a:rPr>
              <a:t>kepentingan</a:t>
            </a:r>
            <a:r>
              <a:rPr lang="en-US" altLang="en-GB" sz="2000" b="1" i="0" dirty="0">
                <a:solidFill>
                  <a:srgbClr val="000000"/>
                </a:solidFill>
              </a:rPr>
              <a:t> </a:t>
            </a:r>
            <a:r>
              <a:rPr lang="en-US" altLang="en-GB" sz="2000" b="1" i="0" dirty="0" err="1">
                <a:solidFill>
                  <a:srgbClr val="000000"/>
                </a:solidFill>
              </a:rPr>
              <a:t>politik</a:t>
            </a:r>
            <a:r>
              <a:rPr lang="en-US" altLang="en-GB" sz="2000" b="1" i="0" dirty="0">
                <a:solidFill>
                  <a:srgbClr val="000000"/>
                </a:solidFill>
              </a:rPr>
              <a:t> </a:t>
            </a:r>
            <a:r>
              <a:rPr lang="en-US" altLang="en-GB" sz="2000" i="0" dirty="0" err="1">
                <a:solidFill>
                  <a:srgbClr val="000000"/>
                </a:solidFill>
              </a:rPr>
              <a:t>menguasai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i="0" dirty="0" err="1">
                <a:solidFill>
                  <a:srgbClr val="000000"/>
                </a:solidFill>
              </a:rPr>
              <a:t>bangsa</a:t>
            </a:r>
            <a:r>
              <a:rPr lang="en-US" altLang="en-GB" sz="2000" i="0" dirty="0">
                <a:solidFill>
                  <a:srgbClr val="000000"/>
                </a:solidFill>
              </a:rPr>
              <a:t> lain </a:t>
            </a:r>
            <a:r>
              <a:rPr lang="en-US" altLang="en-GB" sz="2000" i="0" dirty="0" err="1">
                <a:solidFill>
                  <a:srgbClr val="000000"/>
                </a:solidFill>
              </a:rPr>
              <a:t>atau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i="0" dirty="0" err="1">
                <a:solidFill>
                  <a:srgbClr val="000000"/>
                </a:solidFill>
              </a:rPr>
              <a:t>perang</a:t>
            </a:r>
            <a:r>
              <a:rPr lang="en-US" altLang="en-GB" sz="2000" i="0" dirty="0">
                <a:solidFill>
                  <a:srgbClr val="000000"/>
                </a:solidFill>
              </a:rPr>
              <a:t>, </a:t>
            </a:r>
            <a:r>
              <a:rPr lang="en-US" altLang="en-GB" sz="2000" i="0" dirty="0" err="1">
                <a:solidFill>
                  <a:srgbClr val="000000"/>
                </a:solidFill>
              </a:rPr>
              <a:t>tetapi</a:t>
            </a:r>
            <a:r>
              <a:rPr lang="en-US" altLang="en-GB" sz="2000" i="0" dirty="0">
                <a:solidFill>
                  <a:srgbClr val="000000"/>
                </a:solidFill>
              </a:rPr>
              <a:t> sebagai </a:t>
            </a:r>
            <a:r>
              <a:rPr lang="en-US" altLang="en-GB" sz="2000" b="1" i="0" dirty="0" err="1">
                <a:solidFill>
                  <a:srgbClr val="000000"/>
                </a:solidFill>
              </a:rPr>
              <a:t>kondisi</a:t>
            </a:r>
            <a:r>
              <a:rPr lang="en-US" altLang="en-GB" sz="2000" i="0" dirty="0">
                <a:solidFill>
                  <a:srgbClr val="000000"/>
                </a:solidFill>
              </a:rPr>
              <a:t>, </a:t>
            </a:r>
            <a:r>
              <a:rPr lang="en-US" altLang="en-GB" sz="2000" b="1" i="0" dirty="0" err="1">
                <a:solidFill>
                  <a:srgbClr val="000000"/>
                </a:solidFill>
              </a:rPr>
              <a:t>metode</a:t>
            </a:r>
            <a:r>
              <a:rPr lang="en-US" altLang="en-GB" sz="2000" i="0" dirty="0">
                <a:solidFill>
                  <a:srgbClr val="000000"/>
                </a:solidFill>
              </a:rPr>
              <a:t>, dan </a:t>
            </a:r>
            <a:r>
              <a:rPr lang="en-US" altLang="en-GB" sz="2000" b="1" i="0" dirty="0" err="1">
                <a:solidFill>
                  <a:srgbClr val="000000"/>
                </a:solidFill>
              </a:rPr>
              <a:t>doktrin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i="0" dirty="0" err="1">
                <a:solidFill>
                  <a:srgbClr val="000000"/>
                </a:solidFill>
              </a:rPr>
              <a:t>untuk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i="0" dirty="0" err="1">
                <a:solidFill>
                  <a:srgbClr val="000000"/>
                </a:solidFill>
              </a:rPr>
              <a:t>mengembangkan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i="0" dirty="0" err="1">
                <a:solidFill>
                  <a:srgbClr val="000000"/>
                </a:solidFill>
              </a:rPr>
              <a:t>potensi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i="0" dirty="0" err="1">
                <a:solidFill>
                  <a:srgbClr val="000000"/>
                </a:solidFill>
              </a:rPr>
              <a:t>kekuatan</a:t>
            </a:r>
            <a:r>
              <a:rPr lang="en-US" altLang="en-GB" sz="2000" i="0" dirty="0">
                <a:solidFill>
                  <a:srgbClr val="000000"/>
                </a:solidFill>
              </a:rPr>
              <a:t> </a:t>
            </a:r>
            <a:r>
              <a:rPr lang="en-US" altLang="en-GB" sz="2000" i="0" dirty="0" err="1">
                <a:solidFill>
                  <a:srgbClr val="000000"/>
                </a:solidFill>
              </a:rPr>
              <a:t>nasional</a:t>
            </a:r>
            <a:r>
              <a:rPr lang="en-US" altLang="en-GB" sz="2000" i="0" dirty="0">
                <a:solidFill>
                  <a:srgbClr val="000000"/>
                </a:solidFill>
              </a:rPr>
              <a:t>.</a:t>
            </a:r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lang="en-GB" sz="2000" i="0" dirty="0">
              <a:solidFill>
                <a:srgbClr val="000000"/>
              </a:solidFill>
            </a:endParaRPr>
          </a:p>
        </p:txBody>
      </p:sp>
      <p:sp>
        <p:nvSpPr>
          <p:cNvPr id="93" name="Google Shape;93;p17"/>
          <p:cNvSpPr txBox="1">
            <a:spLocks noGrp="1"/>
          </p:cNvSpPr>
          <p:nvPr>
            <p:ph type="ctrTitle" idx="4294967295"/>
          </p:nvPr>
        </p:nvSpPr>
        <p:spPr>
          <a:xfrm>
            <a:off x="1868760" y="732578"/>
            <a:ext cx="5577069" cy="9336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1" dirty="0" err="1">
                <a:solidFill>
                  <a:srgbClr val="453425"/>
                </a:solidFill>
              </a:rPr>
              <a:t>Wujud</a:t>
            </a:r>
            <a:r>
              <a:rPr lang="en-US" sz="3600" b="1" i="1" dirty="0">
                <a:solidFill>
                  <a:srgbClr val="453425"/>
                </a:solidFill>
              </a:rPr>
              <a:t> Geostrategi</a:t>
            </a:r>
          </a:p>
        </p:txBody>
      </p:sp>
      <p:sp>
        <p:nvSpPr>
          <p:cNvPr id="2" name="Diagonal Stripe 1">
            <a:extLst>
              <a:ext uri="{FF2B5EF4-FFF2-40B4-BE49-F238E27FC236}">
                <a16:creationId xmlns="" xmlns:a16="http://schemas.microsoft.com/office/drawing/2014/main" id="{FD859E01-876C-435A-88E1-2649759F03D8}"/>
              </a:ext>
            </a:extLst>
          </p:cNvPr>
          <p:cNvSpPr/>
          <p:nvPr/>
        </p:nvSpPr>
        <p:spPr>
          <a:xfrm rot="16200000">
            <a:off x="1217250" y="3794760"/>
            <a:ext cx="807720" cy="495300"/>
          </a:xfrm>
          <a:prstGeom prst="diagStripe">
            <a:avLst/>
          </a:prstGeom>
          <a:solidFill>
            <a:srgbClr val="4527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" name="Diagonal Stripe 2">
            <a:extLst>
              <a:ext uri="{FF2B5EF4-FFF2-40B4-BE49-F238E27FC236}">
                <a16:creationId xmlns="" xmlns:a16="http://schemas.microsoft.com/office/drawing/2014/main" id="{7F2902EF-8865-4C84-87B3-E1D859482B0D}"/>
              </a:ext>
            </a:extLst>
          </p:cNvPr>
          <p:cNvSpPr/>
          <p:nvPr/>
        </p:nvSpPr>
        <p:spPr>
          <a:xfrm rot="5400000">
            <a:off x="7105770" y="838640"/>
            <a:ext cx="807720" cy="495300"/>
          </a:xfrm>
          <a:prstGeom prst="diagStripe">
            <a:avLst/>
          </a:prstGeom>
          <a:solidFill>
            <a:srgbClr val="4527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Diagonal Stripe 4">
            <a:extLst>
              <a:ext uri="{FF2B5EF4-FFF2-40B4-BE49-F238E27FC236}">
                <a16:creationId xmlns="" xmlns:a16="http://schemas.microsoft.com/office/drawing/2014/main" id="{36F38442-725F-4794-8DA3-75181EB1AC84}"/>
              </a:ext>
            </a:extLst>
          </p:cNvPr>
          <p:cNvSpPr/>
          <p:nvPr/>
        </p:nvSpPr>
        <p:spPr>
          <a:xfrm>
            <a:off x="1383000" y="689610"/>
            <a:ext cx="807720" cy="495300"/>
          </a:xfrm>
          <a:prstGeom prst="diagStripe">
            <a:avLst/>
          </a:prstGeom>
          <a:solidFill>
            <a:srgbClr val="4527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" name="Diagonal Stripe 6">
            <a:extLst>
              <a:ext uri="{FF2B5EF4-FFF2-40B4-BE49-F238E27FC236}">
                <a16:creationId xmlns="" xmlns:a16="http://schemas.microsoft.com/office/drawing/2014/main" id="{F8D590EC-64E6-435B-8CC1-B4C9BC06439B}"/>
              </a:ext>
            </a:extLst>
          </p:cNvPr>
          <p:cNvSpPr/>
          <p:nvPr/>
        </p:nvSpPr>
        <p:spPr>
          <a:xfrm rot="16200000" flipV="1">
            <a:off x="7128385" y="3827314"/>
            <a:ext cx="735670" cy="518161"/>
          </a:xfrm>
          <a:prstGeom prst="diagStripe">
            <a:avLst/>
          </a:prstGeom>
          <a:solidFill>
            <a:srgbClr val="4527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3CF1B3AF-249E-457E-BC1F-73D00BF2059A}"/>
              </a:ext>
            </a:extLst>
          </p:cNvPr>
          <p:cNvCxnSpPr>
            <a:cxnSpLocks/>
          </p:cNvCxnSpPr>
          <p:nvPr/>
        </p:nvCxnSpPr>
        <p:spPr>
          <a:xfrm>
            <a:off x="2630116" y="1604717"/>
            <a:ext cx="4016573" cy="0"/>
          </a:xfrm>
          <a:prstGeom prst="line">
            <a:avLst/>
          </a:prstGeom>
          <a:ln w="25400" cmpd="thickThin">
            <a:solidFill>
              <a:srgbClr val="4534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7504" y="360040"/>
            <a:ext cx="1145076" cy="4659982"/>
            <a:chOff x="2136600" y="1944469"/>
            <a:chExt cx="1798531" cy="1989033"/>
          </a:xfrm>
        </p:grpSpPr>
        <p:sp>
          <p:nvSpPr>
            <p:cNvPr id="10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6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2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3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4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800256" y="347669"/>
            <a:ext cx="1236239" cy="4684245"/>
            <a:chOff x="2136600" y="1944469"/>
            <a:chExt cx="1798531" cy="1989033"/>
          </a:xfrm>
        </p:grpSpPr>
        <p:sp>
          <p:nvSpPr>
            <p:cNvPr id="26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0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1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7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8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9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36520365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4"/>
          <p:cNvSpPr txBox="1">
            <a:spLocks/>
          </p:cNvSpPr>
          <p:nvPr/>
        </p:nvSpPr>
        <p:spPr>
          <a:xfrm>
            <a:off x="2267744" y="2265660"/>
            <a:ext cx="4608512" cy="54207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b="0" dirty="0"/>
              <a:t> 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19872" y="2387084"/>
            <a:ext cx="1273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12" name="Picture 2" descr="https://powerpoint.officeapps.live.com/pods/GetClipboardImage.ashx?Id=0fb134c2-8131-443c-9ad4-1fb66f1efaff&amp;DC=IE3&amp;wdoverrides=GetClipboardImageEnabled: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52" y="570440"/>
            <a:ext cx="9144000" cy="43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3888" y="149767"/>
            <a:ext cx="2880321" cy="40011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sz="2000" dirty="0" smtClean="0"/>
              <a:t>IDENTITAS NASIONAL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6357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Ketahanan</a:t>
            </a:r>
            <a:r>
              <a:rPr lang="en-ID" dirty="0" smtClean="0"/>
              <a:t> </a:t>
            </a:r>
            <a:r>
              <a:rPr lang="en-ID" dirty="0" err="1" smtClean="0">
                <a:solidFill>
                  <a:srgbClr val="0070C0"/>
                </a:solidFill>
              </a:rPr>
              <a:t>Nasional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843558"/>
            <a:ext cx="871296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 err="1" smtClean="0"/>
              <a:t>Kondisi</a:t>
            </a:r>
            <a:r>
              <a:rPr lang="en-ID" dirty="0" smtClean="0"/>
              <a:t> </a:t>
            </a:r>
            <a:r>
              <a:rPr lang="en-ID" dirty="0" err="1" smtClean="0"/>
              <a:t>dinamis</a:t>
            </a:r>
            <a:r>
              <a:rPr lang="en-ID" dirty="0" smtClean="0"/>
              <a:t> </a:t>
            </a:r>
            <a:r>
              <a:rPr lang="en-ID" dirty="0" err="1" smtClean="0"/>
              <a:t>bangsa</a:t>
            </a:r>
            <a:r>
              <a:rPr lang="en-ID" dirty="0" smtClean="0"/>
              <a:t> Indonesia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mengatasi</a:t>
            </a:r>
            <a:r>
              <a:rPr lang="en-ID" dirty="0" smtClean="0"/>
              <a:t> </a:t>
            </a:r>
            <a:r>
              <a:rPr lang="en-ID" i="1" dirty="0" err="1" smtClean="0"/>
              <a:t>ancaman</a:t>
            </a:r>
            <a:r>
              <a:rPr lang="en-ID" i="1" dirty="0" smtClean="0"/>
              <a:t> </a:t>
            </a:r>
            <a:r>
              <a:rPr lang="en-ID" i="1" dirty="0" err="1" smtClean="0"/>
              <a:t>gangguan</a:t>
            </a:r>
            <a:r>
              <a:rPr lang="en-ID" i="1" dirty="0" smtClean="0"/>
              <a:t> </a:t>
            </a:r>
            <a:r>
              <a:rPr lang="en-ID" i="1" dirty="0" err="1" smtClean="0"/>
              <a:t>hambatan</a:t>
            </a:r>
            <a:r>
              <a:rPr lang="en-ID" i="1" dirty="0" smtClean="0"/>
              <a:t>  dan </a:t>
            </a:r>
            <a:r>
              <a:rPr lang="en-ID" i="1" dirty="0" err="1" smtClean="0"/>
              <a:t>tantangan</a:t>
            </a:r>
            <a:r>
              <a:rPr lang="en-ID" dirty="0" smtClean="0"/>
              <a:t> </a:t>
            </a:r>
            <a:r>
              <a:rPr lang="en-ID" dirty="0" err="1" smtClean="0"/>
              <a:t>baik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dalam</a:t>
            </a:r>
            <a:r>
              <a:rPr lang="en-ID" dirty="0" smtClean="0"/>
              <a:t> </a:t>
            </a:r>
            <a:r>
              <a:rPr lang="en-ID" dirty="0" err="1" smtClean="0"/>
              <a:t>maupun</a:t>
            </a:r>
            <a:r>
              <a:rPr lang="en-ID" dirty="0" smtClean="0"/>
              <a:t> </a:t>
            </a:r>
            <a:r>
              <a:rPr lang="en-ID" dirty="0" err="1" smtClean="0"/>
              <a:t>dari</a:t>
            </a:r>
            <a:r>
              <a:rPr lang="en-ID" dirty="0" smtClean="0"/>
              <a:t> </a:t>
            </a:r>
            <a:r>
              <a:rPr lang="en-ID" dirty="0" err="1" smtClean="0"/>
              <a:t>luar</a:t>
            </a:r>
            <a:r>
              <a:rPr lang="en-ID" dirty="0" smtClean="0"/>
              <a:t> yang </a:t>
            </a:r>
            <a:r>
              <a:rPr lang="en-ID" dirty="0" err="1" smtClean="0"/>
              <a:t>mengganggu</a:t>
            </a:r>
            <a:r>
              <a:rPr lang="en-ID" dirty="0" smtClean="0"/>
              <a:t> </a:t>
            </a:r>
            <a:r>
              <a:rPr lang="en-ID" dirty="0" err="1" smtClean="0"/>
              <a:t>integritas</a:t>
            </a:r>
            <a:r>
              <a:rPr lang="en-ID" dirty="0" smtClean="0"/>
              <a:t> </a:t>
            </a:r>
          </a:p>
          <a:p>
            <a:r>
              <a:rPr lang="en-ID" dirty="0" err="1" smtClean="0"/>
              <a:t>bangsa</a:t>
            </a:r>
            <a:r>
              <a:rPr lang="en-ID" dirty="0" smtClean="0"/>
              <a:t> Indonesia </a:t>
            </a:r>
            <a:r>
              <a:rPr lang="en-ID" dirty="0" err="1" smtClean="0"/>
              <a:t>baik</a:t>
            </a:r>
            <a:r>
              <a:rPr lang="en-ID" dirty="0" smtClean="0"/>
              <a:t> </a:t>
            </a:r>
            <a:r>
              <a:rPr lang="en-ID" dirty="0" err="1" smtClean="0"/>
              <a:t>langsung</a:t>
            </a:r>
            <a:r>
              <a:rPr lang="en-ID" dirty="0" smtClean="0"/>
              <a:t> </a:t>
            </a:r>
            <a:r>
              <a:rPr lang="en-ID" dirty="0" err="1" smtClean="0"/>
              <a:t>maupun</a:t>
            </a:r>
            <a:r>
              <a:rPr lang="en-ID" dirty="0" smtClean="0"/>
              <a:t> </a:t>
            </a:r>
            <a:r>
              <a:rPr lang="en-ID" dirty="0" err="1" smtClean="0"/>
              <a:t>tidak</a:t>
            </a:r>
            <a:r>
              <a:rPr lang="en-ID" dirty="0" smtClean="0"/>
              <a:t> </a:t>
            </a:r>
            <a:r>
              <a:rPr lang="en-ID" dirty="0" err="1" smtClean="0"/>
              <a:t>langsung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54412" y="2490450"/>
            <a:ext cx="1673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1" dirty="0" smtClean="0"/>
              <a:t>GANGGUAN</a:t>
            </a:r>
            <a:endParaRPr lang="en-US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179512" y="1995686"/>
            <a:ext cx="138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1" dirty="0" smtClean="0"/>
              <a:t>ANCAMAN</a:t>
            </a:r>
            <a:endParaRPr lang="en-US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26620" y="3426554"/>
            <a:ext cx="1601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1" dirty="0"/>
              <a:t>T</a:t>
            </a:r>
            <a:r>
              <a:rPr lang="en-ID" b="1" i="1" dirty="0" smtClean="0"/>
              <a:t>ANTANGAN</a:t>
            </a:r>
            <a:endParaRPr lang="en-US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1977378" y="2929652"/>
            <a:ext cx="1514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1" i="1" dirty="0" smtClean="0"/>
              <a:t>HAMBATAN</a:t>
            </a:r>
            <a:endParaRPr lang="en-US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5678008" y="2499742"/>
            <a:ext cx="263840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D" dirty="0" err="1" smtClean="0"/>
              <a:t>Arti</a:t>
            </a:r>
            <a:r>
              <a:rPr lang="en-ID" dirty="0" smtClean="0"/>
              <a:t> dan </a:t>
            </a:r>
            <a:r>
              <a:rPr lang="en-ID" dirty="0" err="1" smtClean="0"/>
              <a:t>contohnya</a:t>
            </a:r>
            <a:r>
              <a:rPr lang="en-ID" dirty="0" smtClean="0"/>
              <a:t>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4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1934063" y="1095775"/>
            <a:ext cx="5275875" cy="2951950"/>
          </a:xfrm>
          <a:prstGeom prst="flowChartManualInpu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611560" y="195485"/>
            <a:ext cx="6222453" cy="900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Unsur-Unsur Ketahanan NKRI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4CD7490-C9CB-4971-AA9D-1C1E605430C8}"/>
              </a:ext>
            </a:extLst>
          </p:cNvPr>
          <p:cNvSpPr txBox="1"/>
          <p:nvPr/>
        </p:nvSpPr>
        <p:spPr>
          <a:xfrm>
            <a:off x="2231197" y="2261173"/>
            <a:ext cx="4735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Komponen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pokok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konsep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ketahanan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nasional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endParaRPr lang="en-US" sz="1600" dirty="0" smtClean="0">
              <a:latin typeface="Hind Vadodara" panose="020B0604020202020204" charset="0"/>
              <a:cs typeface="Hind Vadodara" panose="020B0604020202020204" charset="0"/>
            </a:endParaRPr>
          </a:p>
          <a:p>
            <a:pPr algn="ctr"/>
            <a:r>
              <a:rPr lang="en-US" sz="1600" dirty="0" smtClean="0">
                <a:latin typeface="Hind Vadodara" panose="020B0604020202020204" charset="0"/>
                <a:cs typeface="Hind Vadodara" panose="020B0604020202020204" charset="0"/>
              </a:rPr>
              <a:t>Indonesia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terdiri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dari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delapan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gatra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yang </a:t>
            </a:r>
            <a:endParaRPr lang="en-US" sz="1600" dirty="0" smtClean="0">
              <a:latin typeface="Hind Vadodara" panose="020B0604020202020204" charset="0"/>
              <a:cs typeface="Hind Vadodara" panose="020B0604020202020204" charset="0"/>
            </a:endParaRPr>
          </a:p>
          <a:p>
            <a:pPr algn="ctr"/>
            <a:r>
              <a:rPr lang="en-US" sz="1600" dirty="0" err="1" smtClean="0">
                <a:latin typeface="Hind Vadodara" panose="020B0604020202020204" charset="0"/>
                <a:cs typeface="Hind Vadodara" panose="020B0604020202020204" charset="0"/>
              </a:rPr>
              <a:t>dikelompokan</a:t>
            </a:r>
            <a:r>
              <a:rPr lang="en-US" sz="1600" dirty="0" smtClean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ke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dalam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dua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aspek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,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yaitu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aspek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endParaRPr lang="en-US" sz="1600" dirty="0" smtClean="0">
              <a:latin typeface="Hind Vadodara" panose="020B0604020202020204" charset="0"/>
              <a:cs typeface="Hind Vadodara" panose="020B0604020202020204" charset="0"/>
            </a:endParaRPr>
          </a:p>
          <a:p>
            <a:pPr algn="ctr"/>
            <a:r>
              <a:rPr lang="en-US" sz="1600" dirty="0" err="1" smtClean="0">
                <a:latin typeface="Hind Vadodara" panose="020B0604020202020204" charset="0"/>
                <a:cs typeface="Hind Vadodara" panose="020B0604020202020204" charset="0"/>
              </a:rPr>
              <a:t>alamiah</a:t>
            </a:r>
            <a:r>
              <a:rPr lang="en-US" sz="1600" dirty="0" smtClean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yang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disebut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trigatra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dan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aspek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sosial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endParaRPr lang="en-US" sz="1600" dirty="0" smtClean="0">
              <a:latin typeface="Hind Vadodara" panose="020B0604020202020204" charset="0"/>
              <a:cs typeface="Hind Vadodara" panose="020B0604020202020204" charset="0"/>
            </a:endParaRPr>
          </a:p>
          <a:p>
            <a:pPr algn="ctr"/>
            <a:r>
              <a:rPr lang="en-US" sz="1600" dirty="0" smtClean="0">
                <a:latin typeface="Hind Vadodara" panose="020B0604020202020204" charset="0"/>
                <a:cs typeface="Hind Vadodara" panose="020B0604020202020204" charset="0"/>
              </a:rPr>
              <a:t>yang </a:t>
            </a:r>
            <a:r>
              <a:rPr lang="en-US" sz="1600" dirty="0" err="1">
                <a:latin typeface="Hind Vadodara" panose="020B0604020202020204" charset="0"/>
                <a:cs typeface="Hind Vadodara" panose="020B0604020202020204" charset="0"/>
              </a:rPr>
              <a:t>disebut</a:t>
            </a:r>
            <a:r>
              <a:rPr lang="en-US" sz="1600" dirty="0">
                <a:latin typeface="Hind Vadodara" panose="020B0604020202020204" charset="0"/>
                <a:cs typeface="Hind Vadodara" panose="020B0604020202020204" charset="0"/>
              </a:rPr>
              <a:t> </a:t>
            </a:r>
            <a:r>
              <a:rPr lang="en-US" sz="1600" dirty="0" err="1" smtClean="0">
                <a:latin typeface="Hind Vadodara" panose="020B0604020202020204" charset="0"/>
                <a:cs typeface="Hind Vadodara" panose="020B0604020202020204" charset="0"/>
              </a:rPr>
              <a:t>pancagatra</a:t>
            </a:r>
            <a:r>
              <a:rPr lang="en-US" sz="1600" dirty="0">
                <a:solidFill>
                  <a:schemeClr val="accent3"/>
                </a:solidFill>
                <a:latin typeface="Hind Vadodara" panose="020B0604020202020204" charset="0"/>
                <a:cs typeface="Hind Vadodara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2404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4439236">
            <a:off x="-1108496" y="2317609"/>
            <a:ext cx="10392337" cy="103923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5536" y="573063"/>
            <a:ext cx="3024336" cy="6027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5"/>
              </a:lnSpc>
              <a:spcBef>
                <a:spcPct val="0"/>
              </a:spcBef>
            </a:pPr>
            <a:r>
              <a:rPr lang="en-US" sz="3600" dirty="0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Tri  </a:t>
            </a:r>
            <a:r>
              <a:rPr lang="en-US" sz="3600" dirty="0" err="1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Gatra</a:t>
            </a:r>
            <a:endParaRPr lang="en-US" sz="3600" dirty="0">
              <a:solidFill>
                <a:srgbClr val="FFFFFF"/>
              </a:solidFill>
              <a:latin typeface="Noto Serif Disp Blk" panose="02020A02080505020204" pitchFamily="18"/>
              <a:ea typeface="Noto Serif Disp Blk" panose="02020A02080505020204" pitchFamily="18"/>
              <a:cs typeface="Noto Serif Disp Blk" panose="02020A02080505020204" pitchFamily="18"/>
            </a:endParaRPr>
          </a:p>
        </p:txBody>
      </p:sp>
      <p:pic>
        <p:nvPicPr>
          <p:cNvPr id="19" name="Picture 22">
            <a:extLst>
              <a:ext uri="{FF2B5EF4-FFF2-40B4-BE49-F238E27FC236}">
                <a16:creationId xmlns="" xmlns:a16="http://schemas.microsoft.com/office/drawing/2014/main" id="{ACB15C58-460D-448A-BCEF-E1A57CDF31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36512" y="3424138"/>
            <a:ext cx="1288102" cy="18119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6096" y="411510"/>
            <a:ext cx="3335002" cy="9233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ID" sz="3600" dirty="0" err="1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Panca</a:t>
            </a:r>
            <a:r>
              <a:rPr lang="en-ID" sz="3600" dirty="0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 </a:t>
            </a:r>
            <a:r>
              <a:rPr lang="en-ID" sz="3600" dirty="0" err="1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Gatra</a:t>
            </a:r>
            <a:endParaRPr lang="en-US" sz="3600" dirty="0">
              <a:solidFill>
                <a:srgbClr val="FFFFFF"/>
              </a:solidFill>
              <a:latin typeface="Noto Serif Disp Blk" panose="02020A02080505020204" pitchFamily="18"/>
              <a:ea typeface="Noto Serif Disp Blk" panose="02020A02080505020204" pitchFamily="18"/>
              <a:cs typeface="Noto Serif Disp Blk" panose="02020A02080505020204" pitchFamily="18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58461" y="1887774"/>
            <a:ext cx="3817995" cy="262819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 algn="ctr">
              <a:buAutoNum type="arabicPeriod"/>
            </a:pPr>
            <a:r>
              <a:rPr lang="en-ID" altLang="ko-KR" dirty="0" err="1" smtClean="0"/>
              <a:t>Gatra</a:t>
            </a:r>
            <a:r>
              <a:rPr lang="en-ID" altLang="ko-KR" dirty="0" smtClean="0"/>
              <a:t> </a:t>
            </a:r>
            <a:r>
              <a:rPr lang="en-ID" altLang="ko-KR" dirty="0" err="1" smtClean="0"/>
              <a:t>Ideologi</a:t>
            </a:r>
            <a:endParaRPr lang="en-ID" altLang="ko-KR" dirty="0" smtClean="0"/>
          </a:p>
          <a:p>
            <a:pPr marL="342900" indent="-342900" algn="ctr">
              <a:buAutoNum type="arabicPeriod"/>
            </a:pPr>
            <a:r>
              <a:rPr lang="en-ID" altLang="ko-KR" dirty="0" err="1" smtClean="0"/>
              <a:t>Gatra</a:t>
            </a:r>
            <a:r>
              <a:rPr lang="en-ID" altLang="ko-KR" dirty="0" smtClean="0"/>
              <a:t> </a:t>
            </a:r>
            <a:r>
              <a:rPr lang="en-ID" altLang="ko-KR" dirty="0" err="1" smtClean="0"/>
              <a:t>sosial</a:t>
            </a:r>
            <a:endParaRPr lang="en-ID" altLang="ko-KR" dirty="0" smtClean="0"/>
          </a:p>
          <a:p>
            <a:pPr marL="342900" indent="-342900" algn="ctr">
              <a:buAutoNum type="arabicPeriod"/>
            </a:pPr>
            <a:r>
              <a:rPr lang="en-ID" altLang="ko-KR" dirty="0" err="1" smtClean="0"/>
              <a:t>Gatra</a:t>
            </a:r>
            <a:r>
              <a:rPr lang="en-ID" altLang="ko-KR" dirty="0" smtClean="0"/>
              <a:t> </a:t>
            </a:r>
            <a:r>
              <a:rPr lang="en-ID" altLang="ko-KR" dirty="0" err="1" smtClean="0"/>
              <a:t>Politik</a:t>
            </a:r>
            <a:endParaRPr lang="en-ID" altLang="ko-KR" dirty="0" smtClean="0"/>
          </a:p>
          <a:p>
            <a:pPr marL="342900" indent="-342900" algn="ctr">
              <a:buAutoNum type="arabicPeriod"/>
            </a:pPr>
            <a:r>
              <a:rPr lang="en-ID" altLang="ko-KR" dirty="0" err="1" smtClean="0"/>
              <a:t>Gatra</a:t>
            </a:r>
            <a:r>
              <a:rPr lang="en-ID" altLang="ko-KR" dirty="0" smtClean="0"/>
              <a:t> </a:t>
            </a:r>
            <a:r>
              <a:rPr lang="en-ID" altLang="ko-KR" dirty="0" err="1" smtClean="0"/>
              <a:t>Ekonomi</a:t>
            </a:r>
            <a:endParaRPr lang="en-ID" altLang="ko-KR" dirty="0" smtClean="0"/>
          </a:p>
          <a:p>
            <a:pPr marL="342900" indent="-342900" algn="ctr">
              <a:buAutoNum type="arabicPeriod"/>
            </a:pPr>
            <a:r>
              <a:rPr lang="en-ID" altLang="ko-KR" dirty="0" err="1" smtClean="0"/>
              <a:t>Gatra</a:t>
            </a:r>
            <a:r>
              <a:rPr lang="en-ID" altLang="ko-KR" dirty="0" smtClean="0"/>
              <a:t> </a:t>
            </a:r>
            <a:r>
              <a:rPr lang="en-ID" altLang="ko-KR" dirty="0" err="1" smtClean="0"/>
              <a:t>Pertahana</a:t>
            </a:r>
            <a:r>
              <a:rPr lang="en-ID" altLang="ko-KR" dirty="0" smtClean="0"/>
              <a:t> </a:t>
            </a:r>
            <a:r>
              <a:rPr lang="en-ID" altLang="ko-KR" dirty="0" err="1" smtClean="0"/>
              <a:t>Keamanan</a:t>
            </a:r>
            <a:endParaRPr lang="ko-KR" altLang="en-US" dirty="0"/>
          </a:p>
        </p:txBody>
      </p:sp>
      <p:sp>
        <p:nvSpPr>
          <p:cNvPr id="9" name="Oval 8"/>
          <p:cNvSpPr/>
          <p:nvPr/>
        </p:nvSpPr>
        <p:spPr>
          <a:xfrm>
            <a:off x="683568" y="1964745"/>
            <a:ext cx="3817995" cy="2628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95300" indent="-342900">
              <a:buAutoNum type="alphaUcPeriod"/>
            </a:pPr>
            <a:r>
              <a:rPr lang="en-US" sz="1400" b="1" dirty="0" err="1" smtClean="0"/>
              <a:t>Gatra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Geografi</a:t>
            </a:r>
            <a:r>
              <a:rPr lang="en-US" sz="1400" b="1" dirty="0" smtClean="0"/>
              <a:t> Negara</a:t>
            </a:r>
          </a:p>
          <a:p>
            <a:pPr marL="495300" indent="-342900">
              <a:buAutoNum type="alphaUcPeriod"/>
            </a:pPr>
            <a:r>
              <a:rPr lang="en-ID" sz="1400" b="1" dirty="0" err="1" smtClean="0"/>
              <a:t>Gatra</a:t>
            </a:r>
            <a:r>
              <a:rPr lang="en-ID" sz="1400" b="1" dirty="0" smtClean="0"/>
              <a:t> </a:t>
            </a:r>
            <a:r>
              <a:rPr lang="en-ID" sz="1400" b="1" dirty="0" err="1" smtClean="0"/>
              <a:t>Keadaan</a:t>
            </a:r>
            <a:r>
              <a:rPr lang="en-ID" sz="1400" b="1" dirty="0" smtClean="0"/>
              <a:t> dan </a:t>
            </a:r>
            <a:r>
              <a:rPr lang="en-ID" sz="1400" b="1" dirty="0" err="1" smtClean="0"/>
              <a:t>Kekayaan</a:t>
            </a:r>
            <a:r>
              <a:rPr lang="en-ID" sz="1400" b="1" dirty="0" smtClean="0"/>
              <a:t> </a:t>
            </a:r>
            <a:r>
              <a:rPr lang="en-ID" sz="1400" b="1" dirty="0" err="1" smtClean="0"/>
              <a:t>Alam</a:t>
            </a:r>
            <a:endParaRPr lang="en-ID" sz="1400" b="1" dirty="0" smtClean="0"/>
          </a:p>
          <a:p>
            <a:pPr marL="495300" indent="-342900">
              <a:buAutoNum type="alphaUcPeriod"/>
            </a:pPr>
            <a:r>
              <a:rPr lang="en-ID" sz="1400" b="1" dirty="0" err="1" smtClean="0"/>
              <a:t>Gatra</a:t>
            </a:r>
            <a:r>
              <a:rPr lang="en-ID" sz="1400" b="1" dirty="0" smtClean="0"/>
              <a:t> </a:t>
            </a:r>
            <a:r>
              <a:rPr lang="en-ID" sz="1400" b="1" dirty="0" err="1" smtClean="0"/>
              <a:t>Keadaan</a:t>
            </a:r>
            <a:r>
              <a:rPr lang="en-ID" sz="1400" b="1" dirty="0" smtClean="0"/>
              <a:t> dan </a:t>
            </a:r>
            <a:r>
              <a:rPr lang="en-ID" sz="1400" b="1" dirty="0" err="1" smtClean="0"/>
              <a:t>Kemampuan</a:t>
            </a:r>
            <a:r>
              <a:rPr lang="en-ID" sz="1400" b="1" dirty="0" smtClean="0"/>
              <a:t> </a:t>
            </a:r>
            <a:r>
              <a:rPr lang="en-ID" sz="1400" b="1" dirty="0" err="1" smtClean="0"/>
              <a:t>Penduduk</a:t>
            </a:r>
            <a:endParaRPr lang="en-US" sz="1400" b="1" dirty="0"/>
          </a:p>
        </p:txBody>
      </p:sp>
      <p:sp>
        <p:nvSpPr>
          <p:cNvPr id="8" name="TextBox 4"/>
          <p:cNvSpPr txBox="1"/>
          <p:nvPr/>
        </p:nvSpPr>
        <p:spPr>
          <a:xfrm>
            <a:off x="3059832" y="4443958"/>
            <a:ext cx="3024336" cy="602729"/>
          </a:xfrm>
          <a:prstGeom prst="rect">
            <a:avLst/>
          </a:prstGeom>
          <a:solidFill>
            <a:srgbClr val="FF0000"/>
          </a:solidFill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75"/>
              </a:lnSpc>
              <a:spcBef>
                <a:spcPct val="0"/>
              </a:spcBef>
            </a:pPr>
            <a:r>
              <a:rPr lang="en-US" sz="3600" dirty="0" err="1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Asta</a:t>
            </a:r>
            <a:r>
              <a:rPr lang="en-US" sz="3600" dirty="0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 </a:t>
            </a:r>
            <a:r>
              <a:rPr lang="en-US" sz="3600" dirty="0" err="1" smtClean="0">
                <a:solidFill>
                  <a:srgbClr val="FFFFFF"/>
                </a:solidFill>
                <a:latin typeface="Noto Serif Disp Blk" panose="02020A02080505020204" pitchFamily="18"/>
                <a:ea typeface="Noto Serif Disp Blk" panose="02020A02080505020204" pitchFamily="18"/>
                <a:cs typeface="Noto Serif Disp Blk" panose="02020A02080505020204" pitchFamily="18"/>
              </a:rPr>
              <a:t>Gatra</a:t>
            </a:r>
            <a:endParaRPr lang="en-US" sz="3600" dirty="0">
              <a:solidFill>
                <a:srgbClr val="FFFFFF"/>
              </a:solidFill>
              <a:latin typeface="Noto Serif Disp Blk" panose="02020A02080505020204" pitchFamily="18"/>
              <a:ea typeface="Noto Serif Disp Blk" panose="02020A02080505020204" pitchFamily="18"/>
              <a:cs typeface="Noto Serif Disp Blk" panose="02020A02080505020204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09236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47664" y="1950387"/>
            <a:ext cx="6564618" cy="227754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C00000"/>
                </a:solidFill>
              </a:rPr>
              <a:t>Catatan</a:t>
            </a:r>
            <a:r>
              <a:rPr lang="en-US" sz="2400" b="1" dirty="0" smtClean="0">
                <a:solidFill>
                  <a:srgbClr val="C00000"/>
                </a:solidFill>
              </a:rPr>
              <a:t> :</a:t>
            </a:r>
          </a:p>
          <a:p>
            <a:endParaRPr lang="en-ID" dirty="0"/>
          </a:p>
          <a:p>
            <a:r>
              <a:rPr lang="en-ID" sz="2000" dirty="0" smtClean="0"/>
              <a:t>Yang </a:t>
            </a:r>
            <a:r>
              <a:rPr lang="en-ID" sz="2000" dirty="0" err="1" smtClean="0"/>
              <a:t>sy</a:t>
            </a:r>
            <a:r>
              <a:rPr lang="en-ID" sz="2000" dirty="0" smtClean="0"/>
              <a:t> </a:t>
            </a:r>
            <a:r>
              <a:rPr lang="en-ID" sz="2000" dirty="0" err="1" smtClean="0"/>
              <a:t>sampaikan</a:t>
            </a:r>
            <a:r>
              <a:rPr lang="en-ID" sz="2000" dirty="0" smtClean="0"/>
              <a:t> </a:t>
            </a:r>
            <a:r>
              <a:rPr lang="en-ID" sz="2000" dirty="0" err="1" smtClean="0"/>
              <a:t>ini</a:t>
            </a:r>
            <a:r>
              <a:rPr lang="en-ID" sz="2000" dirty="0" smtClean="0"/>
              <a:t> </a:t>
            </a:r>
            <a:r>
              <a:rPr lang="en-ID" sz="2000" dirty="0" err="1" smtClean="0"/>
              <a:t>hanya</a:t>
            </a:r>
            <a:r>
              <a:rPr lang="en-ID" sz="2000" dirty="0" smtClean="0"/>
              <a:t> </a:t>
            </a:r>
            <a:r>
              <a:rPr lang="en-ID" sz="2000" dirty="0" err="1" smtClean="0"/>
              <a:t>materi</a:t>
            </a:r>
            <a:r>
              <a:rPr lang="en-ID" sz="2000" dirty="0" smtClean="0"/>
              <a:t> secara </a:t>
            </a:r>
            <a:r>
              <a:rPr lang="en-ID" sz="2000" dirty="0" err="1" smtClean="0"/>
              <a:t>garis</a:t>
            </a:r>
            <a:r>
              <a:rPr lang="en-ID" sz="2000" dirty="0" smtClean="0"/>
              <a:t> </a:t>
            </a:r>
            <a:r>
              <a:rPr lang="en-ID" sz="2000" dirty="0" err="1" smtClean="0"/>
              <a:t>besar</a:t>
            </a:r>
            <a:r>
              <a:rPr lang="en-ID" sz="2000" dirty="0" smtClean="0"/>
              <a:t>,</a:t>
            </a:r>
          </a:p>
          <a:p>
            <a:r>
              <a:rPr lang="en-ID" sz="2000" dirty="0" err="1" smtClean="0"/>
              <a:t>Silakan</a:t>
            </a:r>
            <a:r>
              <a:rPr lang="en-ID" sz="2000" dirty="0" smtClean="0"/>
              <a:t>  baca2 literature dan </a:t>
            </a:r>
            <a:r>
              <a:rPr lang="en-ID" sz="2000" dirty="0" err="1" smtClean="0"/>
              <a:t>materi</a:t>
            </a:r>
            <a:r>
              <a:rPr lang="en-ID" sz="2000" dirty="0" smtClean="0"/>
              <a:t> </a:t>
            </a:r>
            <a:r>
              <a:rPr lang="en-ID" sz="2000" dirty="0" err="1" smtClean="0"/>
              <a:t>presentasi</a:t>
            </a:r>
            <a:r>
              <a:rPr lang="en-ID" sz="2000" dirty="0" smtClean="0"/>
              <a:t> </a:t>
            </a:r>
            <a:r>
              <a:rPr lang="en-ID" sz="2000" dirty="0" err="1" smtClean="0"/>
              <a:t>dari</a:t>
            </a:r>
            <a:r>
              <a:rPr lang="en-ID" sz="2000" dirty="0"/>
              <a:t> </a:t>
            </a:r>
            <a:endParaRPr lang="en-ID" sz="2000" dirty="0" smtClean="0"/>
          </a:p>
          <a:p>
            <a:r>
              <a:rPr lang="en-ID" sz="2000" dirty="0" err="1" smtClean="0"/>
              <a:t>materi</a:t>
            </a:r>
            <a:r>
              <a:rPr lang="en-ID" sz="2000" dirty="0" smtClean="0"/>
              <a:t> </a:t>
            </a:r>
            <a:r>
              <a:rPr lang="en-ID" sz="2000" dirty="0" err="1" smtClean="0"/>
              <a:t>kelompok</a:t>
            </a:r>
            <a:r>
              <a:rPr lang="en-ID" sz="2000" dirty="0" smtClean="0"/>
              <a:t> </a:t>
            </a:r>
            <a:r>
              <a:rPr lang="en-ID" sz="2000" dirty="0" err="1" smtClean="0"/>
              <a:t>untuk</a:t>
            </a:r>
            <a:r>
              <a:rPr lang="en-ID" sz="2000" dirty="0" smtClean="0"/>
              <a:t> </a:t>
            </a:r>
            <a:r>
              <a:rPr lang="en-ID" sz="2000" dirty="0" err="1" smtClean="0"/>
              <a:t>melengkapi</a:t>
            </a:r>
            <a:r>
              <a:rPr lang="en-ID" sz="2000" dirty="0" smtClean="0"/>
              <a:t> </a:t>
            </a:r>
            <a:r>
              <a:rPr lang="en-ID" sz="2000" dirty="0" err="1" smtClean="0"/>
              <a:t>materi</a:t>
            </a:r>
            <a:r>
              <a:rPr lang="en-ID" sz="2000" dirty="0" smtClean="0"/>
              <a:t> UAS</a:t>
            </a:r>
          </a:p>
          <a:p>
            <a:endParaRPr lang="en-ID" sz="2000" dirty="0"/>
          </a:p>
          <a:p>
            <a:r>
              <a:rPr lang="en-ID" sz="2000" i="1" dirty="0" smtClean="0">
                <a:solidFill>
                  <a:srgbClr val="C00000"/>
                </a:solidFill>
              </a:rPr>
              <a:t>TERIMA KASIH…</a:t>
            </a:r>
            <a:r>
              <a:rPr lang="en-ID" sz="2000" i="1" dirty="0" err="1" smtClean="0">
                <a:solidFill>
                  <a:srgbClr val="C00000"/>
                </a:solidFill>
              </a:rPr>
              <a:t>Selamat</a:t>
            </a:r>
            <a:r>
              <a:rPr lang="en-ID" sz="2000" i="1" dirty="0" smtClean="0">
                <a:solidFill>
                  <a:srgbClr val="C00000"/>
                </a:solidFill>
              </a:rPr>
              <a:t> </a:t>
            </a:r>
            <a:r>
              <a:rPr lang="en-ID" sz="2000" i="1" dirty="0" err="1" smtClean="0">
                <a:solidFill>
                  <a:srgbClr val="C00000"/>
                </a:solidFill>
              </a:rPr>
              <a:t>belajar</a:t>
            </a:r>
            <a:r>
              <a:rPr lang="en-ID" sz="2000" i="1" dirty="0" smtClean="0">
                <a:solidFill>
                  <a:srgbClr val="C00000"/>
                </a:solidFill>
              </a:rPr>
              <a:t>..</a:t>
            </a:r>
            <a:r>
              <a:rPr lang="en-ID" sz="2000" i="1" dirty="0" err="1" smtClean="0">
                <a:solidFill>
                  <a:srgbClr val="C00000"/>
                </a:solidFill>
              </a:rPr>
              <a:t>sehat</a:t>
            </a:r>
            <a:r>
              <a:rPr lang="en-ID" sz="2000" i="1" dirty="0" smtClean="0">
                <a:solidFill>
                  <a:srgbClr val="C00000"/>
                </a:solidFill>
              </a:rPr>
              <a:t> </a:t>
            </a:r>
            <a:r>
              <a:rPr lang="en-ID" sz="2000" i="1" dirty="0" err="1" smtClean="0">
                <a:solidFill>
                  <a:srgbClr val="C00000"/>
                </a:solidFill>
              </a:rPr>
              <a:t>selalu</a:t>
            </a:r>
            <a:r>
              <a:rPr lang="en-ID" sz="2000" i="1" dirty="0" smtClean="0">
                <a:solidFill>
                  <a:srgbClr val="C00000"/>
                </a:solidFill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82514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43608" y="1851670"/>
            <a:ext cx="662473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C7DE1"/>
                </a:solidFill>
              </a:rPr>
              <a:t>FAKTOR PENDUKUNG KELAHIRAN IDENTITAS NASIONAL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50992" y="2728540"/>
            <a:ext cx="5641288" cy="9233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 smtClean="0"/>
              <a:t>Faktor</a:t>
            </a:r>
            <a:r>
              <a:rPr lang="en-ID" dirty="0" smtClean="0"/>
              <a:t> </a:t>
            </a:r>
            <a:r>
              <a:rPr lang="en-ID" dirty="0" err="1" smtClean="0"/>
              <a:t>Obyektif</a:t>
            </a:r>
            <a:r>
              <a:rPr lang="en-ID" dirty="0" smtClean="0"/>
              <a:t> : </a:t>
            </a:r>
            <a:r>
              <a:rPr lang="en-ID" dirty="0" err="1" smtClean="0"/>
              <a:t>Geografis</a:t>
            </a:r>
            <a:r>
              <a:rPr lang="en-ID" dirty="0" smtClean="0"/>
              <a:t>, </a:t>
            </a:r>
            <a:r>
              <a:rPr lang="en-ID" dirty="0" err="1" smtClean="0"/>
              <a:t>Ekologis</a:t>
            </a:r>
            <a:r>
              <a:rPr lang="en-ID" dirty="0" smtClean="0"/>
              <a:t>, </a:t>
            </a:r>
            <a:r>
              <a:rPr lang="en-ID" dirty="0" err="1" smtClean="0"/>
              <a:t>Demografis</a:t>
            </a:r>
            <a:endParaRPr lang="en-ID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D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dirty="0" err="1" smtClean="0"/>
              <a:t>Faktor</a:t>
            </a:r>
            <a:r>
              <a:rPr lang="en-ID" dirty="0" smtClean="0"/>
              <a:t> </a:t>
            </a:r>
            <a:r>
              <a:rPr lang="en-ID" dirty="0" err="1" smtClean="0"/>
              <a:t>Subyektif</a:t>
            </a:r>
            <a:r>
              <a:rPr lang="en-ID" dirty="0" smtClean="0"/>
              <a:t> : </a:t>
            </a:r>
            <a:r>
              <a:rPr lang="en-ID" dirty="0" err="1" smtClean="0"/>
              <a:t>Historis</a:t>
            </a:r>
            <a:r>
              <a:rPr lang="en-ID" dirty="0" smtClean="0"/>
              <a:t>, </a:t>
            </a:r>
            <a:r>
              <a:rPr lang="en-ID" dirty="0" err="1"/>
              <a:t>K</a:t>
            </a:r>
            <a:r>
              <a:rPr lang="en-ID" dirty="0" err="1" smtClean="0"/>
              <a:t>ultural</a:t>
            </a:r>
            <a:r>
              <a:rPr lang="en-ID" dirty="0" smtClean="0"/>
              <a:t>, </a:t>
            </a:r>
            <a:r>
              <a:rPr lang="en-ID" dirty="0" err="1" smtClean="0"/>
              <a:t>Sosial</a:t>
            </a:r>
            <a:r>
              <a:rPr lang="en-ID" dirty="0" smtClean="0"/>
              <a:t>, </a:t>
            </a:r>
            <a:r>
              <a:rPr lang="en-ID" dirty="0" err="1" smtClean="0"/>
              <a:t>Budaya</a:t>
            </a:r>
            <a:endParaRPr lang="en-US" dirty="0"/>
          </a:p>
        </p:txBody>
      </p:sp>
      <p:grpSp>
        <p:nvGrpSpPr>
          <p:cNvPr id="5" name="그룹 298">
            <a:extLst>
              <a:ext uri="{FF2B5EF4-FFF2-40B4-BE49-F238E27FC236}">
                <a16:creationId xmlns="" xmlns:a16="http://schemas.microsoft.com/office/drawing/2014/main" id="{35402EEE-AA41-4F62-BC14-3A684B01140C}"/>
              </a:ext>
            </a:extLst>
          </p:cNvPr>
          <p:cNvGrpSpPr/>
          <p:nvPr/>
        </p:nvGrpSpPr>
        <p:grpSpPr>
          <a:xfrm>
            <a:off x="1979712" y="195485"/>
            <a:ext cx="4608512" cy="1440161"/>
            <a:chOff x="635000" y="1382713"/>
            <a:chExt cx="7869238" cy="4572000"/>
          </a:xfrm>
          <a:solidFill>
            <a:schemeClr val="bg1">
              <a:lumMod val="85000"/>
            </a:schemeClr>
          </a:solidFill>
        </p:grpSpPr>
        <p:sp>
          <p:nvSpPr>
            <p:cNvPr id="6" name="Freeform 8">
              <a:extLst>
                <a:ext uri="{FF2B5EF4-FFF2-40B4-BE49-F238E27FC236}">
                  <a16:creationId xmlns="" xmlns:a16="http://schemas.microsoft.com/office/drawing/2014/main" id="{5F2332E8-FD47-4B0B-8970-F0D879CD6D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="" xmlns:a16="http://schemas.microsoft.com/office/drawing/2014/main" id="{9542E9E5-9357-4670-B570-0F6F8CA517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="" xmlns:a16="http://schemas.microsoft.com/office/drawing/2014/main" id="{78947DCF-33D8-48F0-AF67-3EC682350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1790700"/>
              <a:ext cx="7693025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="" xmlns:a16="http://schemas.microsoft.com/office/drawing/2014/main" id="{E30F65C3-8595-4803-A94B-3810EC4DAF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2008" y="4659982"/>
            <a:ext cx="9071992" cy="426702"/>
            <a:chOff x="541393" y="1558628"/>
            <a:chExt cx="6310561" cy="772664"/>
          </a:xfrm>
        </p:grpSpPr>
        <p:sp>
          <p:nvSpPr>
            <p:cNvPr id="11" name="Chevron 10"/>
            <p:cNvSpPr/>
            <p:nvPr/>
          </p:nvSpPr>
          <p:spPr>
            <a:xfrm>
              <a:off x="541393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Chevron 11"/>
            <p:cNvSpPr/>
            <p:nvPr/>
          </p:nvSpPr>
          <p:spPr>
            <a:xfrm>
              <a:off x="1761977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2982561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>
              <a:off x="4203145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Chevron 14"/>
            <p:cNvSpPr/>
            <p:nvPr/>
          </p:nvSpPr>
          <p:spPr>
            <a:xfrm>
              <a:off x="5423729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04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entagon 48"/>
          <p:cNvSpPr/>
          <p:nvPr/>
        </p:nvSpPr>
        <p:spPr>
          <a:xfrm>
            <a:off x="2079428" y="1209498"/>
            <a:ext cx="53008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Pentagon 107"/>
          <p:cNvSpPr/>
          <p:nvPr/>
        </p:nvSpPr>
        <p:spPr>
          <a:xfrm>
            <a:off x="2079428" y="1907374"/>
            <a:ext cx="4436788" cy="576000"/>
          </a:xfrm>
          <a:prstGeom prst="homePlate">
            <a:avLst>
              <a:gd name="adj" fmla="val 54918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5" name="Pentagon 114"/>
          <p:cNvSpPr/>
          <p:nvPr/>
        </p:nvSpPr>
        <p:spPr>
          <a:xfrm>
            <a:off x="2079428" y="2605250"/>
            <a:ext cx="3572692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2" name="Pentagon 121"/>
          <p:cNvSpPr/>
          <p:nvPr/>
        </p:nvSpPr>
        <p:spPr>
          <a:xfrm>
            <a:off x="2079428" y="3291830"/>
            <a:ext cx="2941968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Pentagon 34"/>
          <p:cNvSpPr/>
          <p:nvPr/>
        </p:nvSpPr>
        <p:spPr>
          <a:xfrm>
            <a:off x="2087664" y="3914454"/>
            <a:ext cx="2340320" cy="529504"/>
          </a:xfrm>
          <a:prstGeom prst="homePlate">
            <a:avLst>
              <a:gd name="adj" fmla="val 54918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smtClean="0">
                <a:solidFill>
                  <a:schemeClr val="bg1"/>
                </a:solidFill>
              </a:rPr>
              <a:t> </a:t>
            </a:r>
            <a:r>
              <a:rPr lang="en-ID" dirty="0" err="1" smtClean="0">
                <a:solidFill>
                  <a:schemeClr val="bg1"/>
                </a:solidFill>
              </a:rPr>
              <a:t>Budaya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Pentagon 36"/>
          <p:cNvSpPr/>
          <p:nvPr/>
        </p:nvSpPr>
        <p:spPr>
          <a:xfrm>
            <a:off x="2087664" y="555590"/>
            <a:ext cx="6084736" cy="576000"/>
          </a:xfrm>
          <a:prstGeom prst="homePlate">
            <a:avLst>
              <a:gd name="adj" fmla="val 54918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699792" y="62753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>
                <a:solidFill>
                  <a:srgbClr val="0070C0"/>
                </a:solidFill>
              </a:rPr>
              <a:t>MACAM-MACAM IDENTITAS NASIONAL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178388" y="2659417"/>
            <a:ext cx="282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 smtClean="0">
                <a:solidFill>
                  <a:srgbClr val="0070C0"/>
                </a:solidFill>
              </a:rPr>
              <a:t>Bahasa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23728" y="1275606"/>
            <a:ext cx="184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PANCASILA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95736" y="1995686"/>
            <a:ext cx="165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 smtClean="0">
                <a:solidFill>
                  <a:schemeClr val="bg1"/>
                </a:solidFill>
              </a:rPr>
              <a:t>Bendera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95736" y="3363838"/>
            <a:ext cx="282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smtClean="0">
                <a:solidFill>
                  <a:schemeClr val="bg1"/>
                </a:solidFill>
              </a:rPr>
              <a:t>Lagu </a:t>
            </a:r>
            <a:r>
              <a:rPr lang="en-ID" dirty="0" err="1" smtClean="0">
                <a:solidFill>
                  <a:schemeClr val="bg1"/>
                </a:solidFill>
              </a:rPr>
              <a:t>Kebangsaan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1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/>
          <a:lstStyle/>
          <a:p>
            <a:r>
              <a:rPr lang="en-US" altLang="ko-KR" dirty="0" err="1" smtClean="0">
                <a:ea typeface="맑은 고딕" pitchFamily="50" charset="-127"/>
              </a:rPr>
              <a:t>Apakah</a:t>
            </a:r>
            <a:r>
              <a:rPr lang="en-US" altLang="ko-KR" dirty="0" smtClean="0">
                <a:ea typeface="맑은 고딕" pitchFamily="50" charset="-127"/>
              </a:rPr>
              <a:t> Negara??</a:t>
            </a:r>
            <a:endParaRPr lang="ko-KR" altLang="en-US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-18256" y="4825165"/>
            <a:ext cx="91805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cs typeface="Arial" pitchFamily="34" charset="0"/>
                <a:hlinkClick r:id="rId2"/>
              </a:rPr>
              <a:t>http://www.free-powerpoint-templates-design.com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23728" y="1419622"/>
            <a:ext cx="4734272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/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Negara </a:t>
            </a:r>
            <a:r>
              <a:rPr lang="en-US" sz="2000" dirty="0" err="1">
                <a:solidFill>
                  <a:srgbClr val="FF0000"/>
                </a:solidFill>
                <a:latin typeface="Bahnschrift" panose="020B0502040204020203" pitchFamily="34" charset="0"/>
              </a:rPr>
              <a:t>adalah</a:t>
            </a:r>
            <a:r>
              <a:rPr lang="en-US" sz="2000" dirty="0">
                <a:solidFill>
                  <a:srgbClr val="FF0000"/>
                </a:solidFill>
                <a:latin typeface="Bahnschrift" panose="020B0502040204020203" pitchFamily="34" charset="0"/>
              </a:rPr>
              <a:t> </a:t>
            </a:r>
            <a:r>
              <a:rPr lang="id-ID" sz="2000" dirty="0">
                <a:solidFill>
                  <a:srgbClr val="FF0000"/>
                </a:solidFill>
                <a:latin typeface="Bahnschrift" panose="020B0502040204020203" pitchFamily="34" charset="0"/>
              </a:rPr>
              <a:t>sekumpulan orang yang menempati wilayah tertentu dan diatur oleh pemerintah negara yang sah yang umumnya memiliki kedaulatan.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7505" y="-92545"/>
            <a:ext cx="864096" cy="3888432"/>
            <a:chOff x="2136600" y="1944469"/>
            <a:chExt cx="1798531" cy="1989033"/>
          </a:xfrm>
        </p:grpSpPr>
        <p:sp>
          <p:nvSpPr>
            <p:cNvPr id="8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3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8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00392" y="123478"/>
            <a:ext cx="864096" cy="3600400"/>
            <a:chOff x="2136600" y="1944469"/>
            <a:chExt cx="1798531" cy="1989033"/>
          </a:xfrm>
        </p:grpSpPr>
        <p:sp>
          <p:nvSpPr>
            <p:cNvPr id="23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8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503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1813681" y="104969"/>
            <a:ext cx="5926671" cy="522565"/>
          </a:xfrm>
          <a:prstGeom prst="roundRect">
            <a:avLst/>
          </a:prstGeom>
          <a:solidFill>
            <a:schemeClr val="accent5"/>
          </a:solidFill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2160" dirty="0"/>
              <a:t>UNSUR-UNSUR TERBENTUKNYA NEGARA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51520" y="2476450"/>
            <a:ext cx="2473247" cy="8137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1620" dirty="0"/>
              <a:t>UNSUR KONSTITUTIF NEGARA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532222" y="1223352"/>
            <a:ext cx="1687850" cy="42094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1620"/>
              <a:t>RAKYAT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575022" y="2699591"/>
            <a:ext cx="1677844" cy="4680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1620"/>
              <a:t>WILAYAH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75022" y="4106293"/>
            <a:ext cx="3646677" cy="48728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2700" cap="flat"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1620" dirty="0"/>
              <a:t>PEMERINTAHAN YAG BERDAULAT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12464" y="1094662"/>
            <a:ext cx="2129512" cy="5496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marL="257175" indent="-257175" algn="ctr">
              <a:buChar char="-"/>
            </a:pPr>
            <a:r>
              <a:rPr lang="id-ID" sz="1200" dirty="0"/>
              <a:t>PENDUDUK</a:t>
            </a:r>
          </a:p>
          <a:p>
            <a:pPr marL="257175" indent="-257175" algn="ctr">
              <a:buChar char="-"/>
            </a:pPr>
            <a:r>
              <a:rPr lang="id-ID" sz="1200" dirty="0"/>
              <a:t>BUKAN PENDUDUK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803339" y="2533593"/>
            <a:ext cx="2138636" cy="75664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>
            <a:solidFill>
              <a:schemeClr val="accent2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marL="257175" indent="-257175" algn="ctr">
              <a:buChar char="-"/>
            </a:pPr>
            <a:r>
              <a:rPr lang="id-ID" sz="1200" dirty="0"/>
              <a:t>DARATAN</a:t>
            </a:r>
          </a:p>
          <a:p>
            <a:pPr marL="257175" indent="-257175" algn="ctr">
              <a:buChar char="-"/>
            </a:pPr>
            <a:r>
              <a:rPr lang="id-ID" sz="1200" dirty="0"/>
              <a:t>LAUTAN</a:t>
            </a:r>
          </a:p>
          <a:p>
            <a:pPr marL="257175" indent="-257175" algn="ctr">
              <a:buChar char="-"/>
            </a:pPr>
            <a:r>
              <a:rPr lang="id-ID" sz="1200" dirty="0"/>
              <a:t>UDAR</a:t>
            </a:r>
            <a:r>
              <a:rPr lang="id-ID" sz="1620" dirty="0"/>
              <a:t>A</a:t>
            </a:r>
          </a:p>
        </p:txBody>
      </p:sp>
      <p:sp>
        <p:nvSpPr>
          <p:cNvPr id="9" name="Straight Connector 8"/>
          <p:cNvSpPr/>
          <p:nvPr/>
        </p:nvSpPr>
        <p:spPr>
          <a:xfrm>
            <a:off x="3178418" y="1433823"/>
            <a:ext cx="30578" cy="2932835"/>
          </a:xfrm>
          <a:prstGeom prst="line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/>
          <a:lstStyle>
            <a:lvl1pPr lvl="0">
              <a:defRPr/>
            </a:lvl1pPr>
          </a:lstStyle>
          <a:p>
            <a:endParaRPr sz="162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78418" y="1433822"/>
            <a:ext cx="322444" cy="0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cxnSp>
        <p:nvCxnSpPr>
          <p:cNvPr id="11" name="Straight Arrow Connector 10"/>
          <p:cNvCxnSpPr/>
          <p:nvPr/>
        </p:nvCxnSpPr>
        <p:spPr>
          <a:xfrm flipV="1">
            <a:off x="2724767" y="2949045"/>
            <a:ext cx="789853" cy="7177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cxnSp>
        <p:nvCxnSpPr>
          <p:cNvPr id="12" name="Straight Arrow Connector 11"/>
          <p:cNvCxnSpPr/>
          <p:nvPr/>
        </p:nvCxnSpPr>
        <p:spPr>
          <a:xfrm>
            <a:off x="3192175" y="4366658"/>
            <a:ext cx="322444" cy="0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cxnSp>
        <p:nvCxnSpPr>
          <p:cNvPr id="13" name="Straight Arrow Connector 12"/>
          <p:cNvCxnSpPr/>
          <p:nvPr/>
        </p:nvCxnSpPr>
        <p:spPr>
          <a:xfrm>
            <a:off x="5220073" y="1433822"/>
            <a:ext cx="583266" cy="0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cxnSp>
        <p:nvCxnSpPr>
          <p:cNvPr id="14" name="Straight Arrow Connector 13"/>
          <p:cNvCxnSpPr/>
          <p:nvPr/>
        </p:nvCxnSpPr>
        <p:spPr>
          <a:xfrm>
            <a:off x="5252864" y="2933593"/>
            <a:ext cx="601518" cy="0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grpSp>
        <p:nvGrpSpPr>
          <p:cNvPr id="15" name="Group 14"/>
          <p:cNvGrpSpPr/>
          <p:nvPr/>
        </p:nvGrpSpPr>
        <p:grpSpPr>
          <a:xfrm>
            <a:off x="72008" y="4659981"/>
            <a:ext cx="7740352" cy="426703"/>
            <a:chOff x="541393" y="1558628"/>
            <a:chExt cx="6310561" cy="772664"/>
          </a:xfrm>
        </p:grpSpPr>
        <p:sp>
          <p:nvSpPr>
            <p:cNvPr id="16" name="Chevron 15"/>
            <p:cNvSpPr/>
            <p:nvPr/>
          </p:nvSpPr>
          <p:spPr>
            <a:xfrm>
              <a:off x="541393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Chevron 16"/>
            <p:cNvSpPr/>
            <p:nvPr/>
          </p:nvSpPr>
          <p:spPr>
            <a:xfrm>
              <a:off x="1761977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Chevron 17"/>
            <p:cNvSpPr/>
            <p:nvPr/>
          </p:nvSpPr>
          <p:spPr>
            <a:xfrm>
              <a:off x="2982561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Chevron 18"/>
            <p:cNvSpPr/>
            <p:nvPr/>
          </p:nvSpPr>
          <p:spPr>
            <a:xfrm>
              <a:off x="4203145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5423729" y="1558628"/>
              <a:ext cx="1428225" cy="772664"/>
            </a:xfrm>
            <a:prstGeom prst="chevron">
              <a:avLst>
                <a:gd name="adj" fmla="val 4485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Chevron 21"/>
          <p:cNvSpPr/>
          <p:nvPr/>
        </p:nvSpPr>
        <p:spPr>
          <a:xfrm>
            <a:off x="7596336" y="4659982"/>
            <a:ext cx="1547664" cy="423881"/>
          </a:xfrm>
          <a:prstGeom prst="chevron">
            <a:avLst>
              <a:gd name="adj" fmla="val 4485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07505" y="123478"/>
            <a:ext cx="864096" cy="2242431"/>
            <a:chOff x="2136600" y="1944469"/>
            <a:chExt cx="1798531" cy="1989033"/>
          </a:xfrm>
        </p:grpSpPr>
        <p:sp>
          <p:nvSpPr>
            <p:cNvPr id="24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8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7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173427" y="34407"/>
            <a:ext cx="864096" cy="4622753"/>
            <a:chOff x="2136600" y="1944469"/>
            <a:chExt cx="1798531" cy="1989033"/>
          </a:xfrm>
        </p:grpSpPr>
        <p:sp>
          <p:nvSpPr>
            <p:cNvPr id="39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2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3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4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9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0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1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2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2867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365321" y="629848"/>
            <a:ext cx="1789945" cy="5809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1620" dirty="0"/>
              <a:t>PENGAKUAN </a:t>
            </a:r>
            <a:endParaRPr lang="en-ID" sz="1620" dirty="0" smtClean="0"/>
          </a:p>
          <a:p>
            <a:pPr lvl="0" algn="ctr" rtl="0"/>
            <a:r>
              <a:rPr lang="id-ID" sz="1620" dirty="0" smtClean="0"/>
              <a:t>DE </a:t>
            </a:r>
            <a:r>
              <a:rPr lang="id-ID" sz="1620" dirty="0"/>
              <a:t>FACTO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0" y="2067694"/>
            <a:ext cx="2483768" cy="60264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endParaRPr sz="1620" dirty="0"/>
          </a:p>
          <a:p>
            <a:pPr lvl="0" algn="ctr" rtl="0"/>
            <a:r>
              <a:rPr lang="id-ID" sz="1620" dirty="0" smtClean="0"/>
              <a:t>UNSUR </a:t>
            </a:r>
            <a:endParaRPr lang="en-ID" sz="1620" dirty="0" smtClean="0"/>
          </a:p>
          <a:p>
            <a:pPr lvl="0" algn="ctr" rtl="0"/>
            <a:r>
              <a:rPr lang="id-ID" sz="1620" dirty="0" smtClean="0"/>
              <a:t>DEKLARATIF </a:t>
            </a:r>
            <a:r>
              <a:rPr lang="id-ID" sz="1620" dirty="0"/>
              <a:t>NEGARA</a:t>
            </a:r>
          </a:p>
          <a:p>
            <a:pPr lvl="0" rtl="0"/>
            <a:r>
              <a:rPr lang="id-ID" sz="1620" dirty="0"/>
              <a:t> 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65321" y="3792375"/>
            <a:ext cx="1789945" cy="593977"/>
          </a:xfrm>
          <a:prstGeom prst="roundRect">
            <a:avLst/>
          </a:prstGeom>
          <a:solidFill>
            <a:schemeClr val="accent5"/>
          </a:solidFill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1620" dirty="0"/>
              <a:t>PENGAKUA </a:t>
            </a:r>
            <a:endParaRPr lang="en-ID" sz="1620" dirty="0" smtClean="0"/>
          </a:p>
          <a:p>
            <a:pPr lvl="0" algn="ctr" rtl="0"/>
            <a:r>
              <a:rPr lang="id-ID" sz="1620" dirty="0" smtClean="0"/>
              <a:t>DE </a:t>
            </a:r>
            <a:r>
              <a:rPr lang="id-ID" sz="1620" dirty="0"/>
              <a:t>JURE</a:t>
            </a:r>
          </a:p>
        </p:txBody>
      </p:sp>
      <p:sp>
        <p:nvSpPr>
          <p:cNvPr id="5" name="Straight Connector 4"/>
          <p:cNvSpPr/>
          <p:nvPr/>
        </p:nvSpPr>
        <p:spPr>
          <a:xfrm>
            <a:off x="2974163" y="927005"/>
            <a:ext cx="0" cy="3221810"/>
          </a:xfrm>
          <a:prstGeom prst="line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/>
          <a:lstStyle>
            <a:lvl1pPr lvl="0">
              <a:defRPr/>
            </a:lvl1pPr>
          </a:lstStyle>
          <a:p>
            <a:endParaRPr sz="162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60230" y="927005"/>
            <a:ext cx="353822" cy="0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cxnSp>
        <p:nvCxnSpPr>
          <p:cNvPr id="7" name="Straight Arrow Connector 6"/>
          <p:cNvCxnSpPr/>
          <p:nvPr/>
        </p:nvCxnSpPr>
        <p:spPr>
          <a:xfrm>
            <a:off x="2970521" y="4157531"/>
            <a:ext cx="333237" cy="0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sp>
        <p:nvSpPr>
          <p:cNvPr id="8" name="Rounded Rectangle 7"/>
          <p:cNvSpPr/>
          <p:nvPr/>
        </p:nvSpPr>
        <p:spPr>
          <a:xfrm>
            <a:off x="5544109" y="3044987"/>
            <a:ext cx="2397866" cy="2002173"/>
          </a:xfrm>
          <a:prstGeom prst="roundRect">
            <a:avLst/>
          </a:prstGeom>
          <a:solidFill>
            <a:schemeClr val="accent5"/>
          </a:solidFill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/>
              <a:t>pengakuan bahwa keberadaan suatu negara itu sah menuruthukum internasional.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544109" y="109077"/>
            <a:ext cx="2397867" cy="252502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rtl="0"/>
            <a:r>
              <a:rPr lang="id-ID" sz="1620"/>
              <a:t>Pengakuan berdasarkan kenyataanbahwa satu komunitas politik telahterbentuk dan memenuhi ketigaunsur konstitutif negara, yaituwilayah, rakyat dan pemerintahyang berdaulat.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174133" y="2168086"/>
            <a:ext cx="814450" cy="9112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cxnSp>
        <p:nvCxnSpPr>
          <p:cNvPr id="11" name="Straight Arrow Connector 10"/>
          <p:cNvCxnSpPr/>
          <p:nvPr/>
        </p:nvCxnSpPr>
        <p:spPr>
          <a:xfrm>
            <a:off x="5155266" y="920324"/>
            <a:ext cx="388842" cy="6681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cxnSp>
        <p:nvCxnSpPr>
          <p:cNvPr id="12" name="Straight Arrow Connector 11"/>
          <p:cNvCxnSpPr/>
          <p:nvPr/>
        </p:nvCxnSpPr>
        <p:spPr>
          <a:xfrm>
            <a:off x="5155266" y="4046073"/>
            <a:ext cx="388844" cy="1"/>
          </a:xfrm>
          <a:prstGeom prst="straightConnector1">
            <a:avLst/>
          </a:prstGeom>
          <a:noFill/>
          <a:ln w="12700" cap="flat">
            <a:solidFill>
              <a:schemeClr val="accent5">
                <a:shade val="95000"/>
                <a:satMod val="105000"/>
              </a:schemeClr>
            </a:solidFill>
            <a:tailEnd type="arrow"/>
          </a:ln>
        </p:spPr>
      </p:cxnSp>
      <p:grpSp>
        <p:nvGrpSpPr>
          <p:cNvPr id="15" name="Group 14"/>
          <p:cNvGrpSpPr/>
          <p:nvPr/>
        </p:nvGrpSpPr>
        <p:grpSpPr>
          <a:xfrm>
            <a:off x="107504" y="2796453"/>
            <a:ext cx="1798531" cy="1980354"/>
            <a:chOff x="2136600" y="1944469"/>
            <a:chExt cx="1798531" cy="1989033"/>
          </a:xfrm>
        </p:grpSpPr>
        <p:sp>
          <p:nvSpPr>
            <p:cNvPr id="16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9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0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6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7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8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9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7504" y="123478"/>
            <a:ext cx="1798531" cy="1833415"/>
            <a:chOff x="2136600" y="1944469"/>
            <a:chExt cx="1798531" cy="1989033"/>
          </a:xfrm>
        </p:grpSpPr>
        <p:sp>
          <p:nvSpPr>
            <p:cNvPr id="31" name="Rectangle 9"/>
            <p:cNvSpPr/>
            <p:nvPr/>
          </p:nvSpPr>
          <p:spPr>
            <a:xfrm rot="20695255">
              <a:off x="2591704" y="2950484"/>
              <a:ext cx="263476" cy="246637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angle 23"/>
            <p:cNvSpPr/>
            <p:nvPr/>
          </p:nvSpPr>
          <p:spPr>
            <a:xfrm rot="20695255">
              <a:off x="3090690" y="2813822"/>
              <a:ext cx="312595" cy="183876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ectangle 30"/>
            <p:cNvSpPr/>
            <p:nvPr/>
          </p:nvSpPr>
          <p:spPr>
            <a:xfrm rot="20695255">
              <a:off x="2900986" y="2489510"/>
              <a:ext cx="236061" cy="235371"/>
            </a:xfrm>
            <a:custGeom>
              <a:avLst/>
              <a:gdLst/>
              <a:ahLst/>
              <a:cxnLst/>
              <a:rect l="l" t="t" r="r" b="b"/>
              <a:pathLst>
                <a:path w="3240000" h="3230531">
                  <a:moveTo>
                    <a:pt x="720000" y="2697973"/>
                  </a:moveTo>
                  <a:cubicBezTo>
                    <a:pt x="680235" y="2697973"/>
                    <a:pt x="648000" y="2730208"/>
                    <a:pt x="648000" y="2769973"/>
                  </a:cubicBezTo>
                  <a:cubicBezTo>
                    <a:pt x="648000" y="2809738"/>
                    <a:pt x="680235" y="2841973"/>
                    <a:pt x="720000" y="2841973"/>
                  </a:cubicBezTo>
                  <a:lnTo>
                    <a:pt x="2520000" y="2841973"/>
                  </a:lnTo>
                  <a:cubicBezTo>
                    <a:pt x="2559765" y="2841973"/>
                    <a:pt x="2592000" y="2809738"/>
                    <a:pt x="2592000" y="2769973"/>
                  </a:cubicBezTo>
                  <a:cubicBezTo>
                    <a:pt x="2592000" y="2730208"/>
                    <a:pt x="2559765" y="2697973"/>
                    <a:pt x="2520000" y="2697973"/>
                  </a:cubicBezTo>
                  <a:close/>
                  <a:moveTo>
                    <a:pt x="720000" y="2366733"/>
                  </a:moveTo>
                  <a:cubicBezTo>
                    <a:pt x="680235" y="2366733"/>
                    <a:pt x="648000" y="2398968"/>
                    <a:pt x="648000" y="2438733"/>
                  </a:cubicBezTo>
                  <a:cubicBezTo>
                    <a:pt x="648000" y="2478498"/>
                    <a:pt x="680235" y="2510733"/>
                    <a:pt x="720000" y="2510733"/>
                  </a:cubicBezTo>
                  <a:lnTo>
                    <a:pt x="2520000" y="2510733"/>
                  </a:lnTo>
                  <a:cubicBezTo>
                    <a:pt x="2559765" y="2510733"/>
                    <a:pt x="2592000" y="2478498"/>
                    <a:pt x="2592000" y="2438733"/>
                  </a:cubicBezTo>
                  <a:cubicBezTo>
                    <a:pt x="2592000" y="2398968"/>
                    <a:pt x="2559765" y="2366733"/>
                    <a:pt x="2520000" y="2366733"/>
                  </a:cubicBezTo>
                  <a:close/>
                  <a:moveTo>
                    <a:pt x="720000" y="2035493"/>
                  </a:moveTo>
                  <a:cubicBezTo>
                    <a:pt x="680235" y="2035493"/>
                    <a:pt x="648000" y="2067728"/>
                    <a:pt x="648000" y="2107493"/>
                  </a:cubicBezTo>
                  <a:cubicBezTo>
                    <a:pt x="648000" y="2147258"/>
                    <a:pt x="680235" y="2179493"/>
                    <a:pt x="720000" y="2179493"/>
                  </a:cubicBezTo>
                  <a:lnTo>
                    <a:pt x="2520000" y="2179493"/>
                  </a:lnTo>
                  <a:cubicBezTo>
                    <a:pt x="2559765" y="2179493"/>
                    <a:pt x="2592000" y="2147258"/>
                    <a:pt x="2592000" y="2107493"/>
                  </a:cubicBezTo>
                  <a:cubicBezTo>
                    <a:pt x="2592000" y="2067728"/>
                    <a:pt x="2559765" y="2035493"/>
                    <a:pt x="2520000" y="2035493"/>
                  </a:cubicBezTo>
                  <a:close/>
                  <a:moveTo>
                    <a:pt x="720000" y="1704253"/>
                  </a:moveTo>
                  <a:cubicBezTo>
                    <a:pt x="680235" y="1704253"/>
                    <a:pt x="648000" y="1736488"/>
                    <a:pt x="648000" y="1776253"/>
                  </a:cubicBezTo>
                  <a:cubicBezTo>
                    <a:pt x="648000" y="1816018"/>
                    <a:pt x="680235" y="1848253"/>
                    <a:pt x="720000" y="1848253"/>
                  </a:cubicBezTo>
                  <a:lnTo>
                    <a:pt x="2520000" y="1848253"/>
                  </a:lnTo>
                  <a:cubicBezTo>
                    <a:pt x="2559765" y="1848253"/>
                    <a:pt x="2592000" y="1816018"/>
                    <a:pt x="2592000" y="1776253"/>
                  </a:cubicBezTo>
                  <a:cubicBezTo>
                    <a:pt x="2592000" y="1736488"/>
                    <a:pt x="2559765" y="1704253"/>
                    <a:pt x="2520000" y="1704253"/>
                  </a:cubicBezTo>
                  <a:close/>
                  <a:moveTo>
                    <a:pt x="720000" y="1373013"/>
                  </a:moveTo>
                  <a:cubicBezTo>
                    <a:pt x="680235" y="1373013"/>
                    <a:pt x="648000" y="1405248"/>
                    <a:pt x="648000" y="1445013"/>
                  </a:cubicBezTo>
                  <a:cubicBezTo>
                    <a:pt x="648000" y="1484778"/>
                    <a:pt x="680235" y="1517013"/>
                    <a:pt x="720000" y="1517013"/>
                  </a:cubicBezTo>
                  <a:lnTo>
                    <a:pt x="2520000" y="1517013"/>
                  </a:lnTo>
                  <a:cubicBezTo>
                    <a:pt x="2559765" y="1517013"/>
                    <a:pt x="2592000" y="1484778"/>
                    <a:pt x="2592000" y="1445013"/>
                  </a:cubicBezTo>
                  <a:cubicBezTo>
                    <a:pt x="2592000" y="1405248"/>
                    <a:pt x="2559765" y="1373013"/>
                    <a:pt x="2520000" y="1373013"/>
                  </a:cubicBezTo>
                  <a:close/>
                  <a:moveTo>
                    <a:pt x="720000" y="1041773"/>
                  </a:moveTo>
                  <a:cubicBezTo>
                    <a:pt x="680235" y="1041773"/>
                    <a:pt x="648000" y="1074008"/>
                    <a:pt x="648000" y="1113773"/>
                  </a:cubicBezTo>
                  <a:cubicBezTo>
                    <a:pt x="648000" y="1153538"/>
                    <a:pt x="680235" y="1185773"/>
                    <a:pt x="720000" y="1185773"/>
                  </a:cubicBezTo>
                  <a:lnTo>
                    <a:pt x="2520000" y="1185773"/>
                  </a:lnTo>
                  <a:cubicBezTo>
                    <a:pt x="2559765" y="1185773"/>
                    <a:pt x="2592000" y="1153538"/>
                    <a:pt x="2592000" y="1113773"/>
                  </a:cubicBezTo>
                  <a:cubicBezTo>
                    <a:pt x="2592000" y="1074008"/>
                    <a:pt x="2559765" y="1041773"/>
                    <a:pt x="2520000" y="1041773"/>
                  </a:cubicBezTo>
                  <a:close/>
                  <a:moveTo>
                    <a:pt x="0" y="305988"/>
                  </a:moveTo>
                  <a:lnTo>
                    <a:pt x="181957" y="305988"/>
                  </a:lnTo>
                  <a:lnTo>
                    <a:pt x="181957" y="470032"/>
                  </a:lnTo>
                  <a:cubicBezTo>
                    <a:pt x="181957" y="599267"/>
                    <a:pt x="286722" y="704032"/>
                    <a:pt x="415957" y="704032"/>
                  </a:cubicBezTo>
                  <a:cubicBezTo>
                    <a:pt x="545192" y="704032"/>
                    <a:pt x="649957" y="599267"/>
                    <a:pt x="649957" y="470032"/>
                  </a:cubicBezTo>
                  <a:lnTo>
                    <a:pt x="649957" y="305988"/>
                  </a:lnTo>
                  <a:lnTo>
                    <a:pt x="802357" y="305988"/>
                  </a:lnTo>
                  <a:lnTo>
                    <a:pt x="802357" y="470031"/>
                  </a:lnTo>
                  <a:cubicBezTo>
                    <a:pt x="802357" y="599266"/>
                    <a:pt x="907122" y="704031"/>
                    <a:pt x="1036357" y="704031"/>
                  </a:cubicBezTo>
                  <a:cubicBezTo>
                    <a:pt x="1165592" y="704031"/>
                    <a:pt x="1270357" y="599266"/>
                    <a:pt x="1270357" y="470031"/>
                  </a:cubicBezTo>
                  <a:lnTo>
                    <a:pt x="1270357" y="305988"/>
                  </a:lnTo>
                  <a:lnTo>
                    <a:pt x="1422757" y="305988"/>
                  </a:lnTo>
                  <a:lnTo>
                    <a:pt x="1422757" y="470030"/>
                  </a:lnTo>
                  <a:cubicBezTo>
                    <a:pt x="1422757" y="599265"/>
                    <a:pt x="1527522" y="704030"/>
                    <a:pt x="1656757" y="704030"/>
                  </a:cubicBezTo>
                  <a:cubicBezTo>
                    <a:pt x="1785992" y="704030"/>
                    <a:pt x="1890757" y="599265"/>
                    <a:pt x="1890757" y="470030"/>
                  </a:cubicBezTo>
                  <a:lnTo>
                    <a:pt x="1890757" y="305988"/>
                  </a:lnTo>
                  <a:lnTo>
                    <a:pt x="2043157" y="305988"/>
                  </a:lnTo>
                  <a:lnTo>
                    <a:pt x="2043157" y="470029"/>
                  </a:lnTo>
                  <a:cubicBezTo>
                    <a:pt x="2043157" y="599264"/>
                    <a:pt x="2147922" y="704029"/>
                    <a:pt x="2277157" y="704029"/>
                  </a:cubicBezTo>
                  <a:cubicBezTo>
                    <a:pt x="2406392" y="704029"/>
                    <a:pt x="2511157" y="599264"/>
                    <a:pt x="2511157" y="470029"/>
                  </a:cubicBezTo>
                  <a:lnTo>
                    <a:pt x="2511157" y="305988"/>
                  </a:lnTo>
                  <a:lnTo>
                    <a:pt x="2663557" y="305988"/>
                  </a:lnTo>
                  <a:lnTo>
                    <a:pt x="2663557" y="470028"/>
                  </a:lnTo>
                  <a:cubicBezTo>
                    <a:pt x="2663557" y="599263"/>
                    <a:pt x="2768322" y="704028"/>
                    <a:pt x="2897557" y="704028"/>
                  </a:cubicBezTo>
                  <a:cubicBezTo>
                    <a:pt x="3026792" y="704028"/>
                    <a:pt x="3131557" y="599263"/>
                    <a:pt x="3131557" y="470028"/>
                  </a:cubicBezTo>
                  <a:lnTo>
                    <a:pt x="3131557" y="305988"/>
                  </a:lnTo>
                  <a:lnTo>
                    <a:pt x="3240000" y="305988"/>
                  </a:lnTo>
                  <a:lnTo>
                    <a:pt x="3240000" y="3230531"/>
                  </a:lnTo>
                  <a:lnTo>
                    <a:pt x="0" y="3230531"/>
                  </a:lnTo>
                  <a:close/>
                  <a:moveTo>
                    <a:pt x="415957" y="4"/>
                  </a:moveTo>
                  <a:cubicBezTo>
                    <a:pt x="485545" y="4"/>
                    <a:pt x="541957" y="56416"/>
                    <a:pt x="541957" y="126004"/>
                  </a:cubicBezTo>
                  <a:lnTo>
                    <a:pt x="541957" y="485972"/>
                  </a:lnTo>
                  <a:cubicBezTo>
                    <a:pt x="541957" y="555560"/>
                    <a:pt x="485545" y="611972"/>
                    <a:pt x="415957" y="611972"/>
                  </a:cubicBezTo>
                  <a:cubicBezTo>
                    <a:pt x="346369" y="611972"/>
                    <a:pt x="289957" y="555560"/>
                    <a:pt x="289957" y="485972"/>
                  </a:cubicBezTo>
                  <a:lnTo>
                    <a:pt x="289957" y="126004"/>
                  </a:lnTo>
                  <a:cubicBezTo>
                    <a:pt x="289957" y="56416"/>
                    <a:pt x="346369" y="4"/>
                    <a:pt x="415957" y="4"/>
                  </a:cubicBezTo>
                  <a:close/>
                  <a:moveTo>
                    <a:pt x="1036357" y="3"/>
                  </a:moveTo>
                  <a:cubicBezTo>
                    <a:pt x="1105945" y="3"/>
                    <a:pt x="1162357" y="56415"/>
                    <a:pt x="1162357" y="126003"/>
                  </a:cubicBezTo>
                  <a:lnTo>
                    <a:pt x="1162357" y="485971"/>
                  </a:lnTo>
                  <a:cubicBezTo>
                    <a:pt x="1162357" y="555559"/>
                    <a:pt x="1105945" y="611971"/>
                    <a:pt x="1036357" y="611971"/>
                  </a:cubicBezTo>
                  <a:cubicBezTo>
                    <a:pt x="966769" y="611971"/>
                    <a:pt x="910357" y="555559"/>
                    <a:pt x="910357" y="485971"/>
                  </a:cubicBezTo>
                  <a:lnTo>
                    <a:pt x="910357" y="126003"/>
                  </a:lnTo>
                  <a:cubicBezTo>
                    <a:pt x="910357" y="56415"/>
                    <a:pt x="966769" y="3"/>
                    <a:pt x="1036357" y="3"/>
                  </a:cubicBezTo>
                  <a:close/>
                  <a:moveTo>
                    <a:pt x="1656757" y="2"/>
                  </a:moveTo>
                  <a:cubicBezTo>
                    <a:pt x="1726345" y="2"/>
                    <a:pt x="1782757" y="56414"/>
                    <a:pt x="1782757" y="126002"/>
                  </a:cubicBezTo>
                  <a:lnTo>
                    <a:pt x="1782757" y="485970"/>
                  </a:lnTo>
                  <a:cubicBezTo>
                    <a:pt x="1782757" y="555558"/>
                    <a:pt x="1726345" y="611970"/>
                    <a:pt x="1656757" y="611970"/>
                  </a:cubicBezTo>
                  <a:cubicBezTo>
                    <a:pt x="1587169" y="611970"/>
                    <a:pt x="1530757" y="555558"/>
                    <a:pt x="1530757" y="485970"/>
                  </a:cubicBezTo>
                  <a:lnTo>
                    <a:pt x="1530757" y="126002"/>
                  </a:lnTo>
                  <a:cubicBezTo>
                    <a:pt x="1530757" y="56414"/>
                    <a:pt x="1587169" y="2"/>
                    <a:pt x="1656757" y="2"/>
                  </a:cubicBezTo>
                  <a:close/>
                  <a:moveTo>
                    <a:pt x="2277157" y="1"/>
                  </a:moveTo>
                  <a:cubicBezTo>
                    <a:pt x="2346745" y="1"/>
                    <a:pt x="2403157" y="56413"/>
                    <a:pt x="2403157" y="126001"/>
                  </a:cubicBezTo>
                  <a:lnTo>
                    <a:pt x="2403157" y="485969"/>
                  </a:lnTo>
                  <a:cubicBezTo>
                    <a:pt x="2403157" y="555557"/>
                    <a:pt x="2346745" y="611969"/>
                    <a:pt x="2277157" y="611969"/>
                  </a:cubicBezTo>
                  <a:cubicBezTo>
                    <a:pt x="2207569" y="611969"/>
                    <a:pt x="2151157" y="555557"/>
                    <a:pt x="2151157" y="485969"/>
                  </a:cubicBezTo>
                  <a:lnTo>
                    <a:pt x="2151157" y="126001"/>
                  </a:lnTo>
                  <a:cubicBezTo>
                    <a:pt x="2151157" y="56413"/>
                    <a:pt x="2207569" y="1"/>
                    <a:pt x="2277157" y="1"/>
                  </a:cubicBezTo>
                  <a:close/>
                  <a:moveTo>
                    <a:pt x="2897557" y="0"/>
                  </a:moveTo>
                  <a:cubicBezTo>
                    <a:pt x="2967145" y="0"/>
                    <a:pt x="3023557" y="56412"/>
                    <a:pt x="3023557" y="126000"/>
                  </a:cubicBezTo>
                  <a:lnTo>
                    <a:pt x="3023557" y="485968"/>
                  </a:lnTo>
                  <a:cubicBezTo>
                    <a:pt x="3023557" y="555556"/>
                    <a:pt x="2967145" y="611968"/>
                    <a:pt x="2897557" y="611968"/>
                  </a:cubicBezTo>
                  <a:cubicBezTo>
                    <a:pt x="2827969" y="611968"/>
                    <a:pt x="2771557" y="555556"/>
                    <a:pt x="2771557" y="485968"/>
                  </a:cubicBezTo>
                  <a:lnTo>
                    <a:pt x="2771557" y="126000"/>
                  </a:lnTo>
                  <a:cubicBezTo>
                    <a:pt x="2771557" y="56412"/>
                    <a:pt x="2827969" y="0"/>
                    <a:pt x="28975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4" name="Oval 7"/>
            <p:cNvSpPr/>
            <p:nvPr/>
          </p:nvSpPr>
          <p:spPr>
            <a:xfrm rot="20695255">
              <a:off x="2136600" y="3653545"/>
              <a:ext cx="279957" cy="279957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1415334" y="1947658"/>
                  </a:moveTo>
                  <a:lnTo>
                    <a:pt x="838053" y="2871852"/>
                  </a:lnTo>
                  <a:cubicBezTo>
                    <a:pt x="1312591" y="3168264"/>
                    <a:pt x="1913932" y="3170879"/>
                    <a:pt x="2391030" y="2878606"/>
                  </a:cubicBezTo>
                  <a:lnTo>
                    <a:pt x="1821709" y="1949263"/>
                  </a:lnTo>
                  <a:cubicBezTo>
                    <a:pt x="1763478" y="1986502"/>
                    <a:pt x="1694174" y="2007350"/>
                    <a:pt x="1620000" y="2007350"/>
                  </a:cubicBezTo>
                  <a:cubicBezTo>
                    <a:pt x="1544621" y="2007350"/>
                    <a:pt x="1474270" y="1985818"/>
                    <a:pt x="1415334" y="1947658"/>
                  </a:cubicBezTo>
                  <a:close/>
                  <a:moveTo>
                    <a:pt x="1620001" y="1350973"/>
                  </a:moveTo>
                  <a:cubicBezTo>
                    <a:pt x="1471421" y="1350973"/>
                    <a:pt x="1350973" y="1471421"/>
                    <a:pt x="1350973" y="1620001"/>
                  </a:cubicBezTo>
                  <a:cubicBezTo>
                    <a:pt x="1350973" y="1768581"/>
                    <a:pt x="1471421" y="1889029"/>
                    <a:pt x="1620001" y="1889029"/>
                  </a:cubicBezTo>
                  <a:cubicBezTo>
                    <a:pt x="1768581" y="1889029"/>
                    <a:pt x="1889029" y="1768581"/>
                    <a:pt x="1889029" y="1620001"/>
                  </a:cubicBezTo>
                  <a:cubicBezTo>
                    <a:pt x="1889029" y="1471421"/>
                    <a:pt x="1768581" y="1350973"/>
                    <a:pt x="1620001" y="1350973"/>
                  </a:cubicBezTo>
                  <a:close/>
                  <a:moveTo>
                    <a:pt x="2324470" y="322965"/>
                  </a:moveTo>
                  <a:lnTo>
                    <a:pt x="1804044" y="1281148"/>
                  </a:lnTo>
                  <a:cubicBezTo>
                    <a:pt x="1925507" y="1345192"/>
                    <a:pt x="2007350" y="1473038"/>
                    <a:pt x="2007350" y="1620000"/>
                  </a:cubicBezTo>
                  <a:lnTo>
                    <a:pt x="2005998" y="1633413"/>
                  </a:lnTo>
                  <a:lnTo>
                    <a:pt x="3095109" y="1671260"/>
                  </a:lnTo>
                  <a:cubicBezTo>
                    <a:pt x="3114541" y="1112092"/>
                    <a:pt x="2816135" y="590008"/>
                    <a:pt x="2324470" y="322965"/>
                  </a:cubicBezTo>
                  <a:close/>
                  <a:moveTo>
                    <a:pt x="926838" y="316888"/>
                  </a:moveTo>
                  <a:cubicBezTo>
                    <a:pt x="432869" y="579644"/>
                    <a:pt x="129933" y="1099113"/>
                    <a:pt x="144500" y="1658429"/>
                  </a:cubicBezTo>
                  <a:lnTo>
                    <a:pt x="1233664" y="1630062"/>
                  </a:lnTo>
                  <a:cubicBezTo>
                    <a:pt x="1232693" y="1626734"/>
                    <a:pt x="1232650" y="1623372"/>
                    <a:pt x="1232650" y="1620000"/>
                  </a:cubicBezTo>
                  <a:cubicBezTo>
                    <a:pt x="1232650" y="1471836"/>
                    <a:pt x="1315838" y="1343102"/>
                    <a:pt x="1438904" y="1279548"/>
                  </a:cubicBezTo>
                  <a:close/>
                  <a:moveTo>
                    <a:pt x="1620000" y="0"/>
                  </a:moveTo>
                  <a:cubicBezTo>
                    <a:pt x="2514701" y="0"/>
                    <a:pt x="3240000" y="725299"/>
                    <a:pt x="3240000" y="1620000"/>
                  </a:cubicBezTo>
                  <a:cubicBezTo>
                    <a:pt x="3240000" y="2514701"/>
                    <a:pt x="2514701" y="3240000"/>
                    <a:pt x="1620000" y="3240000"/>
                  </a:cubicBezTo>
                  <a:cubicBezTo>
                    <a:pt x="725299" y="3240000"/>
                    <a:pt x="0" y="2514701"/>
                    <a:pt x="0" y="1620000"/>
                  </a:cubicBezTo>
                  <a:cubicBezTo>
                    <a:pt x="0" y="725299"/>
                    <a:pt x="725299" y="0"/>
                    <a:pt x="1620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5" name="Oval 21"/>
            <p:cNvSpPr>
              <a:spLocks noChangeAspect="1"/>
            </p:cNvSpPr>
            <p:nvPr/>
          </p:nvSpPr>
          <p:spPr>
            <a:xfrm rot="20695255">
              <a:off x="2813528" y="3225834"/>
              <a:ext cx="310414" cy="313007"/>
            </a:xfrm>
            <a:custGeom>
              <a:avLst/>
              <a:gdLst/>
              <a:ahLst/>
              <a:cxnLst/>
              <a:rect l="l" t="t" r="r" b="b"/>
              <a:pathLst>
                <a:path w="1652142" h="1665940">
                  <a:moveTo>
                    <a:pt x="898689" y="548008"/>
                  </a:moveTo>
                  <a:cubicBezTo>
                    <a:pt x="737950" y="504938"/>
                    <a:pt x="572731" y="600328"/>
                    <a:pt x="529661" y="761066"/>
                  </a:cubicBezTo>
                  <a:cubicBezTo>
                    <a:pt x="486591" y="921805"/>
                    <a:pt x="581980" y="1087025"/>
                    <a:pt x="742719" y="1130094"/>
                  </a:cubicBezTo>
                  <a:cubicBezTo>
                    <a:pt x="903458" y="1173164"/>
                    <a:pt x="1068677" y="1077775"/>
                    <a:pt x="1111747" y="917036"/>
                  </a:cubicBezTo>
                  <a:cubicBezTo>
                    <a:pt x="1154817" y="756297"/>
                    <a:pt x="1059428" y="591077"/>
                    <a:pt x="898689" y="548008"/>
                  </a:cubicBezTo>
                  <a:close/>
                  <a:moveTo>
                    <a:pt x="952303" y="347916"/>
                  </a:moveTo>
                  <a:cubicBezTo>
                    <a:pt x="1223549" y="420596"/>
                    <a:pt x="1384519" y="699404"/>
                    <a:pt x="1311839" y="970650"/>
                  </a:cubicBezTo>
                  <a:cubicBezTo>
                    <a:pt x="1239159" y="1241896"/>
                    <a:pt x="960351" y="1402866"/>
                    <a:pt x="689105" y="1330186"/>
                  </a:cubicBezTo>
                  <a:cubicBezTo>
                    <a:pt x="417859" y="1257506"/>
                    <a:pt x="256889" y="978698"/>
                    <a:pt x="329569" y="707451"/>
                  </a:cubicBezTo>
                  <a:cubicBezTo>
                    <a:pt x="402249" y="436205"/>
                    <a:pt x="681057" y="275235"/>
                    <a:pt x="952303" y="347916"/>
                  </a:cubicBezTo>
                  <a:close/>
                  <a:moveTo>
                    <a:pt x="971799" y="275155"/>
                  </a:moveTo>
                  <a:cubicBezTo>
                    <a:pt x="660368" y="191707"/>
                    <a:pt x="340256" y="376524"/>
                    <a:pt x="256808" y="687955"/>
                  </a:cubicBezTo>
                  <a:cubicBezTo>
                    <a:pt x="173361" y="999387"/>
                    <a:pt x="358178" y="1319499"/>
                    <a:pt x="669609" y="1402947"/>
                  </a:cubicBezTo>
                  <a:cubicBezTo>
                    <a:pt x="981040" y="1486395"/>
                    <a:pt x="1301152" y="1301577"/>
                    <a:pt x="1384600" y="990146"/>
                  </a:cubicBezTo>
                  <a:cubicBezTo>
                    <a:pt x="1468047" y="678715"/>
                    <a:pt x="1283230" y="358603"/>
                    <a:pt x="971799" y="275155"/>
                  </a:cubicBezTo>
                  <a:close/>
                  <a:moveTo>
                    <a:pt x="1652142" y="394531"/>
                  </a:moveTo>
                  <a:lnTo>
                    <a:pt x="1649662" y="403784"/>
                  </a:lnTo>
                  <a:lnTo>
                    <a:pt x="1647140" y="399895"/>
                  </a:lnTo>
                  <a:close/>
                  <a:moveTo>
                    <a:pt x="1158157" y="65026"/>
                  </a:moveTo>
                  <a:lnTo>
                    <a:pt x="1154679" y="271718"/>
                  </a:lnTo>
                  <a:lnTo>
                    <a:pt x="1148331" y="270017"/>
                  </a:lnTo>
                  <a:cubicBezTo>
                    <a:pt x="1200055" y="299127"/>
                    <a:pt x="1246804" y="334821"/>
                    <a:pt x="1286346" y="377149"/>
                  </a:cubicBezTo>
                  <a:lnTo>
                    <a:pt x="1470353" y="331395"/>
                  </a:lnTo>
                  <a:lnTo>
                    <a:pt x="1588305" y="553229"/>
                  </a:lnTo>
                  <a:lnTo>
                    <a:pt x="1457194" y="671432"/>
                  </a:lnTo>
                  <a:cubicBezTo>
                    <a:pt x="1473630" y="731297"/>
                    <a:pt x="1481376" y="793983"/>
                    <a:pt x="1478595" y="857704"/>
                  </a:cubicBezTo>
                  <a:lnTo>
                    <a:pt x="1642362" y="948616"/>
                  </a:lnTo>
                  <a:lnTo>
                    <a:pt x="1577335" y="1191298"/>
                  </a:lnTo>
                  <a:lnTo>
                    <a:pt x="1378614" y="1187955"/>
                  </a:lnTo>
                  <a:cubicBezTo>
                    <a:pt x="1353489" y="1229936"/>
                    <a:pt x="1323048" y="1267799"/>
                    <a:pt x="1288939" y="1301599"/>
                  </a:cubicBezTo>
                  <a:lnTo>
                    <a:pt x="1354201" y="1471932"/>
                  </a:lnTo>
                  <a:lnTo>
                    <a:pt x="1148396" y="1616039"/>
                  </a:lnTo>
                  <a:lnTo>
                    <a:pt x="992294" y="1480516"/>
                  </a:lnTo>
                  <a:lnTo>
                    <a:pt x="1011291" y="1467215"/>
                  </a:lnTo>
                  <a:cubicBezTo>
                    <a:pt x="951500" y="1486565"/>
                    <a:pt x="888271" y="1495869"/>
                    <a:pt x="823805" y="1495510"/>
                  </a:cubicBezTo>
                  <a:lnTo>
                    <a:pt x="729193" y="1665940"/>
                  </a:lnTo>
                  <a:lnTo>
                    <a:pt x="486511" y="1600914"/>
                  </a:lnTo>
                  <a:lnTo>
                    <a:pt x="489790" y="1406012"/>
                  </a:lnTo>
                  <a:cubicBezTo>
                    <a:pt x="438364" y="1376702"/>
                    <a:pt x="391917" y="1340859"/>
                    <a:pt x="352658" y="1298452"/>
                  </a:cubicBezTo>
                  <a:lnTo>
                    <a:pt x="355803" y="1305197"/>
                  </a:lnTo>
                  <a:lnTo>
                    <a:pt x="152856" y="1344512"/>
                  </a:lnTo>
                  <a:lnTo>
                    <a:pt x="46675" y="1116809"/>
                  </a:lnTo>
                  <a:lnTo>
                    <a:pt x="183929" y="1005520"/>
                  </a:lnTo>
                  <a:cubicBezTo>
                    <a:pt x="169279" y="951824"/>
                    <a:pt x="161626" y="895865"/>
                    <a:pt x="161615" y="838915"/>
                  </a:cubicBezTo>
                  <a:lnTo>
                    <a:pt x="0" y="749197"/>
                  </a:lnTo>
                  <a:lnTo>
                    <a:pt x="65026" y="506515"/>
                  </a:lnTo>
                  <a:lnTo>
                    <a:pt x="250227" y="509630"/>
                  </a:lnTo>
                  <a:cubicBezTo>
                    <a:pt x="275353" y="465291"/>
                    <a:pt x="305693" y="424864"/>
                    <a:pt x="340015" y="388679"/>
                  </a:cubicBezTo>
                  <a:lnTo>
                    <a:pt x="277984" y="197357"/>
                  </a:lnTo>
                  <a:lnTo>
                    <a:pt x="491050" y="64219"/>
                  </a:lnTo>
                  <a:lnTo>
                    <a:pt x="639843" y="207726"/>
                  </a:lnTo>
                  <a:lnTo>
                    <a:pt x="638348" y="208660"/>
                  </a:lnTo>
                  <a:cubicBezTo>
                    <a:pt x="696840" y="190256"/>
                    <a:pt x="758594" y="181748"/>
                    <a:pt x="821488" y="182440"/>
                  </a:cubicBezTo>
                  <a:lnTo>
                    <a:pt x="815140" y="180739"/>
                  </a:lnTo>
                  <a:lnTo>
                    <a:pt x="9154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Round Same Side Corner Rectangle 8"/>
            <p:cNvSpPr/>
            <p:nvPr/>
          </p:nvSpPr>
          <p:spPr>
            <a:xfrm rot="20695255">
              <a:off x="3692543" y="2459668"/>
              <a:ext cx="242588" cy="242959"/>
            </a:xfrm>
            <a:custGeom>
              <a:avLst/>
              <a:gdLst/>
              <a:ahLst/>
              <a:cxnLst/>
              <a:rect l="l" t="t" r="r" b="b"/>
              <a:pathLst>
                <a:path w="3197597" h="3202496">
                  <a:moveTo>
                    <a:pt x="601421" y="1611393"/>
                  </a:moveTo>
                  <a:lnTo>
                    <a:pt x="2596176" y="1611393"/>
                  </a:lnTo>
                  <a:cubicBezTo>
                    <a:pt x="2928331" y="1611393"/>
                    <a:pt x="3197594" y="1880656"/>
                    <a:pt x="3197594" y="2212811"/>
                  </a:cubicBezTo>
                  <a:lnTo>
                    <a:pt x="3197594" y="2776360"/>
                  </a:lnTo>
                  <a:lnTo>
                    <a:pt x="3197597" y="2776360"/>
                  </a:lnTo>
                  <a:lnTo>
                    <a:pt x="3197597" y="2914824"/>
                  </a:lnTo>
                  <a:lnTo>
                    <a:pt x="3197198" y="2914824"/>
                  </a:lnTo>
                  <a:lnTo>
                    <a:pt x="3197198" y="3202496"/>
                  </a:lnTo>
                  <a:lnTo>
                    <a:pt x="398" y="3202496"/>
                  </a:lnTo>
                  <a:lnTo>
                    <a:pt x="398" y="2914824"/>
                  </a:lnTo>
                  <a:lnTo>
                    <a:pt x="0" y="2914824"/>
                  </a:lnTo>
                  <a:lnTo>
                    <a:pt x="0" y="2212811"/>
                  </a:lnTo>
                  <a:cubicBezTo>
                    <a:pt x="0" y="1880656"/>
                    <a:pt x="269266" y="1611393"/>
                    <a:pt x="601421" y="1611393"/>
                  </a:cubicBezTo>
                  <a:close/>
                  <a:moveTo>
                    <a:pt x="1598801" y="0"/>
                  </a:moveTo>
                  <a:cubicBezTo>
                    <a:pt x="1998649" y="0"/>
                    <a:pt x="2322791" y="324142"/>
                    <a:pt x="2322791" y="723993"/>
                  </a:cubicBezTo>
                  <a:cubicBezTo>
                    <a:pt x="2322791" y="1123843"/>
                    <a:pt x="1998649" y="1447985"/>
                    <a:pt x="1598801" y="1447985"/>
                  </a:cubicBezTo>
                  <a:cubicBezTo>
                    <a:pt x="1198951" y="1447985"/>
                    <a:pt x="874809" y="1123843"/>
                    <a:pt x="874809" y="723993"/>
                  </a:cubicBezTo>
                  <a:cubicBezTo>
                    <a:pt x="874809" y="324142"/>
                    <a:pt x="1198951" y="0"/>
                    <a:pt x="15988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Donut 30"/>
            <p:cNvSpPr/>
            <p:nvPr/>
          </p:nvSpPr>
          <p:spPr>
            <a:xfrm rot="20695255">
              <a:off x="2415949" y="3440269"/>
              <a:ext cx="209761" cy="215570"/>
            </a:xfrm>
            <a:custGeom>
              <a:avLst/>
              <a:gdLst/>
              <a:ahLst/>
              <a:cxnLst/>
              <a:rect l="l" t="t" r="r" b="b"/>
              <a:pathLst>
                <a:path w="209761" h="215570">
                  <a:moveTo>
                    <a:pt x="107343" y="77339"/>
                  </a:moveTo>
                  <a:cubicBezTo>
                    <a:pt x="100399" y="74402"/>
                    <a:pt x="92765" y="72778"/>
                    <a:pt x="84751" y="72778"/>
                  </a:cubicBezTo>
                  <a:cubicBezTo>
                    <a:pt x="52696" y="72778"/>
                    <a:pt x="26710" y="98764"/>
                    <a:pt x="26710" y="130819"/>
                  </a:cubicBezTo>
                  <a:cubicBezTo>
                    <a:pt x="26710" y="162874"/>
                    <a:pt x="52696" y="188860"/>
                    <a:pt x="84751" y="188860"/>
                  </a:cubicBezTo>
                  <a:cubicBezTo>
                    <a:pt x="116806" y="188860"/>
                    <a:pt x="142792" y="162874"/>
                    <a:pt x="142792" y="130819"/>
                  </a:cubicBezTo>
                  <a:cubicBezTo>
                    <a:pt x="142792" y="106778"/>
                    <a:pt x="128175" y="86150"/>
                    <a:pt x="107343" y="77339"/>
                  </a:cubicBezTo>
                  <a:close/>
                  <a:moveTo>
                    <a:pt x="208783" y="0"/>
                  </a:moveTo>
                  <a:lnTo>
                    <a:pt x="209761" y="50187"/>
                  </a:lnTo>
                  <a:lnTo>
                    <a:pt x="196970" y="37885"/>
                  </a:lnTo>
                  <a:lnTo>
                    <a:pt x="153147" y="83451"/>
                  </a:lnTo>
                  <a:cubicBezTo>
                    <a:pt x="163933" y="96256"/>
                    <a:pt x="169502" y="112887"/>
                    <a:pt x="169502" y="130819"/>
                  </a:cubicBezTo>
                  <a:cubicBezTo>
                    <a:pt x="169502" y="177626"/>
                    <a:pt x="131558" y="215570"/>
                    <a:pt x="84751" y="215570"/>
                  </a:cubicBezTo>
                  <a:cubicBezTo>
                    <a:pt x="37944" y="215570"/>
                    <a:pt x="0" y="177626"/>
                    <a:pt x="0" y="130819"/>
                  </a:cubicBezTo>
                  <a:cubicBezTo>
                    <a:pt x="0" y="84012"/>
                    <a:pt x="37944" y="46068"/>
                    <a:pt x="84751" y="46068"/>
                  </a:cubicBezTo>
                  <a:cubicBezTo>
                    <a:pt x="100551" y="46068"/>
                    <a:pt x="115341" y="50391"/>
                    <a:pt x="127269" y="59153"/>
                  </a:cubicBezTo>
                  <a:lnTo>
                    <a:pt x="171387" y="13280"/>
                  </a:lnTo>
                  <a:lnTo>
                    <a:pt x="158595" y="97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Donut 27"/>
            <p:cNvSpPr/>
            <p:nvPr/>
          </p:nvSpPr>
          <p:spPr>
            <a:xfrm rot="20695255">
              <a:off x="3596341" y="2824396"/>
              <a:ext cx="219844" cy="224678"/>
            </a:xfrm>
            <a:custGeom>
              <a:avLst/>
              <a:gdLst/>
              <a:ahLst/>
              <a:cxnLst/>
              <a:rect l="l" t="t" r="r" b="b"/>
              <a:pathLst>
                <a:path w="219844" h="224678">
                  <a:moveTo>
                    <a:pt x="157685" y="31271"/>
                  </a:moveTo>
                  <a:cubicBezTo>
                    <a:pt x="150741" y="28334"/>
                    <a:pt x="143107" y="26710"/>
                    <a:pt x="135093" y="26710"/>
                  </a:cubicBezTo>
                  <a:cubicBezTo>
                    <a:pt x="103038" y="26710"/>
                    <a:pt x="77052" y="52696"/>
                    <a:pt x="77052" y="84751"/>
                  </a:cubicBezTo>
                  <a:cubicBezTo>
                    <a:pt x="77052" y="116806"/>
                    <a:pt x="103038" y="142792"/>
                    <a:pt x="135093" y="142792"/>
                  </a:cubicBezTo>
                  <a:cubicBezTo>
                    <a:pt x="167148" y="142792"/>
                    <a:pt x="193134" y="116806"/>
                    <a:pt x="193134" y="84751"/>
                  </a:cubicBezTo>
                  <a:cubicBezTo>
                    <a:pt x="193134" y="60710"/>
                    <a:pt x="178517" y="40082"/>
                    <a:pt x="157685" y="31271"/>
                  </a:cubicBezTo>
                  <a:close/>
                  <a:moveTo>
                    <a:pt x="168082" y="6660"/>
                  </a:moveTo>
                  <a:cubicBezTo>
                    <a:pt x="198500" y="19526"/>
                    <a:pt x="219844" y="49646"/>
                    <a:pt x="219844" y="84751"/>
                  </a:cubicBezTo>
                  <a:cubicBezTo>
                    <a:pt x="219844" y="131558"/>
                    <a:pt x="181900" y="169502"/>
                    <a:pt x="135093" y="169502"/>
                  </a:cubicBezTo>
                  <a:cubicBezTo>
                    <a:pt x="118969" y="169502"/>
                    <a:pt x="103896" y="164999"/>
                    <a:pt x="91834" y="155918"/>
                  </a:cubicBezTo>
                  <a:lnTo>
                    <a:pt x="75907" y="171845"/>
                  </a:lnTo>
                  <a:lnTo>
                    <a:pt x="94287" y="190225"/>
                  </a:lnTo>
                  <a:cubicBezTo>
                    <a:pt x="100658" y="196597"/>
                    <a:pt x="100658" y="206926"/>
                    <a:pt x="94287" y="213298"/>
                  </a:cubicBezTo>
                  <a:cubicBezTo>
                    <a:pt x="87915" y="219670"/>
                    <a:pt x="77585" y="219670"/>
                    <a:pt x="71214" y="213298"/>
                  </a:cubicBezTo>
                  <a:lnTo>
                    <a:pt x="52834" y="194918"/>
                  </a:lnTo>
                  <a:cubicBezTo>
                    <a:pt x="42914" y="204837"/>
                    <a:pt x="32993" y="214758"/>
                    <a:pt x="23073" y="224678"/>
                  </a:cubicBezTo>
                  <a:cubicBezTo>
                    <a:pt x="16701" y="231049"/>
                    <a:pt x="6372" y="231049"/>
                    <a:pt x="0" y="224678"/>
                  </a:cubicBezTo>
                  <a:lnTo>
                    <a:pt x="2" y="224678"/>
                  </a:lnTo>
                  <a:cubicBezTo>
                    <a:pt x="-6370" y="218306"/>
                    <a:pt x="-6370" y="207977"/>
                    <a:pt x="2" y="201605"/>
                  </a:cubicBezTo>
                  <a:lnTo>
                    <a:pt x="29762" y="171845"/>
                  </a:lnTo>
                  <a:cubicBezTo>
                    <a:pt x="23013" y="165096"/>
                    <a:pt x="16264" y="158346"/>
                    <a:pt x="9515" y="151597"/>
                  </a:cubicBezTo>
                  <a:cubicBezTo>
                    <a:pt x="3143" y="145225"/>
                    <a:pt x="3143" y="134896"/>
                    <a:pt x="9515" y="128524"/>
                  </a:cubicBezTo>
                  <a:lnTo>
                    <a:pt x="9514" y="128525"/>
                  </a:lnTo>
                  <a:cubicBezTo>
                    <a:pt x="15886" y="122154"/>
                    <a:pt x="26216" y="122154"/>
                    <a:pt x="32587" y="128525"/>
                  </a:cubicBezTo>
                  <a:lnTo>
                    <a:pt x="52834" y="148772"/>
                  </a:lnTo>
                  <a:lnTo>
                    <a:pt x="67820" y="133786"/>
                  </a:lnTo>
                  <a:cubicBezTo>
                    <a:pt x="56376" y="120674"/>
                    <a:pt x="50342" y="103417"/>
                    <a:pt x="50342" y="84751"/>
                  </a:cubicBezTo>
                  <a:cubicBezTo>
                    <a:pt x="50342" y="37944"/>
                    <a:pt x="88286" y="0"/>
                    <a:pt x="135093" y="0"/>
                  </a:cubicBezTo>
                  <a:cubicBezTo>
                    <a:pt x="146795" y="0"/>
                    <a:pt x="157942" y="2372"/>
                    <a:pt x="168082" y="66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16"/>
            <p:cNvSpPr/>
            <p:nvPr/>
          </p:nvSpPr>
          <p:spPr>
            <a:xfrm rot="1795255">
              <a:off x="3289052" y="2233474"/>
              <a:ext cx="236845" cy="424620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Rounded Rectangle 7"/>
            <p:cNvSpPr/>
            <p:nvPr/>
          </p:nvSpPr>
          <p:spPr>
            <a:xfrm rot="20695255">
              <a:off x="3066700" y="3575906"/>
              <a:ext cx="284381" cy="245417"/>
            </a:xfrm>
            <a:custGeom>
              <a:avLst/>
              <a:gdLst/>
              <a:ahLst/>
              <a:cxnLst/>
              <a:rect l="l" t="t" r="r" b="b"/>
              <a:pathLst>
                <a:path w="3240006" h="2796091">
                  <a:moveTo>
                    <a:pt x="686867" y="612319"/>
                  </a:moveTo>
                  <a:cubicBezTo>
                    <a:pt x="611281" y="612319"/>
                    <a:pt x="550007" y="673593"/>
                    <a:pt x="550007" y="749179"/>
                  </a:cubicBezTo>
                  <a:cubicBezTo>
                    <a:pt x="550007" y="824765"/>
                    <a:pt x="611281" y="886039"/>
                    <a:pt x="686867" y="886039"/>
                  </a:cubicBezTo>
                  <a:cubicBezTo>
                    <a:pt x="762453" y="886039"/>
                    <a:pt x="823727" y="824765"/>
                    <a:pt x="823727" y="749179"/>
                  </a:cubicBezTo>
                  <a:cubicBezTo>
                    <a:pt x="823727" y="673593"/>
                    <a:pt x="762453" y="612319"/>
                    <a:pt x="686867" y="612319"/>
                  </a:cubicBezTo>
                  <a:close/>
                  <a:moveTo>
                    <a:pt x="1587500" y="281447"/>
                  </a:moveTo>
                  <a:cubicBezTo>
                    <a:pt x="1432061" y="281447"/>
                    <a:pt x="1306053" y="407455"/>
                    <a:pt x="1306053" y="562894"/>
                  </a:cubicBezTo>
                  <a:cubicBezTo>
                    <a:pt x="1306053" y="718333"/>
                    <a:pt x="1432061" y="844341"/>
                    <a:pt x="1587500" y="844341"/>
                  </a:cubicBezTo>
                  <a:cubicBezTo>
                    <a:pt x="1742939" y="844341"/>
                    <a:pt x="1868947" y="718333"/>
                    <a:pt x="1868947" y="562894"/>
                  </a:cubicBezTo>
                  <a:cubicBezTo>
                    <a:pt x="1868947" y="407455"/>
                    <a:pt x="1742939" y="281447"/>
                    <a:pt x="1587500" y="281447"/>
                  </a:cubicBezTo>
                  <a:close/>
                  <a:moveTo>
                    <a:pt x="1587500" y="0"/>
                  </a:moveTo>
                  <a:cubicBezTo>
                    <a:pt x="1898378" y="0"/>
                    <a:pt x="2150394" y="252016"/>
                    <a:pt x="2150394" y="562894"/>
                  </a:cubicBezTo>
                  <a:cubicBezTo>
                    <a:pt x="2150394" y="786167"/>
                    <a:pt x="2020401" y="979078"/>
                    <a:pt x="1831095" y="1068260"/>
                  </a:cubicBezTo>
                  <a:lnTo>
                    <a:pt x="2215710" y="1068260"/>
                  </a:lnTo>
                  <a:cubicBezTo>
                    <a:pt x="2374756" y="1068260"/>
                    <a:pt x="2503688" y="1197192"/>
                    <a:pt x="2503688" y="1356238"/>
                  </a:cubicBezTo>
                  <a:lnTo>
                    <a:pt x="2503688" y="1474975"/>
                  </a:lnTo>
                  <a:lnTo>
                    <a:pt x="2656086" y="1474975"/>
                  </a:lnTo>
                  <a:cubicBezTo>
                    <a:pt x="2692420" y="1474975"/>
                    <a:pt x="2722815" y="1500405"/>
                    <a:pt x="2728975" y="1534767"/>
                  </a:cubicBezTo>
                  <a:lnTo>
                    <a:pt x="3240006" y="1109804"/>
                  </a:lnTo>
                  <a:lnTo>
                    <a:pt x="3240006" y="2754548"/>
                  </a:lnTo>
                  <a:lnTo>
                    <a:pt x="2728975" y="2329585"/>
                  </a:lnTo>
                  <a:cubicBezTo>
                    <a:pt x="2722815" y="2363946"/>
                    <a:pt x="2692420" y="2389375"/>
                    <a:pt x="2656086" y="2389375"/>
                  </a:cubicBezTo>
                  <a:lnTo>
                    <a:pt x="2503688" y="2389375"/>
                  </a:lnTo>
                  <a:lnTo>
                    <a:pt x="2503688" y="2508113"/>
                  </a:lnTo>
                  <a:cubicBezTo>
                    <a:pt x="2503688" y="2667159"/>
                    <a:pt x="2374756" y="2796091"/>
                    <a:pt x="2215710" y="2796091"/>
                  </a:cubicBezTo>
                  <a:lnTo>
                    <a:pt x="287978" y="2796091"/>
                  </a:lnTo>
                  <a:cubicBezTo>
                    <a:pt x="128932" y="2796091"/>
                    <a:pt x="0" y="2667159"/>
                    <a:pt x="0" y="2508113"/>
                  </a:cubicBezTo>
                  <a:lnTo>
                    <a:pt x="0" y="1356238"/>
                  </a:lnTo>
                  <a:cubicBezTo>
                    <a:pt x="0" y="1197192"/>
                    <a:pt x="128932" y="1068260"/>
                    <a:pt x="287978" y="1068260"/>
                  </a:cubicBezTo>
                  <a:lnTo>
                    <a:pt x="544513" y="1068260"/>
                  </a:lnTo>
                  <a:cubicBezTo>
                    <a:pt x="422089" y="1014226"/>
                    <a:pt x="336949" y="891645"/>
                    <a:pt x="336949" y="749179"/>
                  </a:cubicBezTo>
                  <a:cubicBezTo>
                    <a:pt x="336949" y="555925"/>
                    <a:pt x="493613" y="399261"/>
                    <a:pt x="686867" y="399261"/>
                  </a:cubicBezTo>
                  <a:cubicBezTo>
                    <a:pt x="880121" y="399261"/>
                    <a:pt x="1036785" y="555925"/>
                    <a:pt x="1036785" y="749179"/>
                  </a:cubicBezTo>
                  <a:cubicBezTo>
                    <a:pt x="1036785" y="891645"/>
                    <a:pt x="951645" y="1014226"/>
                    <a:pt x="829222" y="1068260"/>
                  </a:cubicBezTo>
                  <a:lnTo>
                    <a:pt x="1343906" y="1068260"/>
                  </a:lnTo>
                  <a:cubicBezTo>
                    <a:pt x="1154600" y="979078"/>
                    <a:pt x="1024606" y="786167"/>
                    <a:pt x="1024606" y="562894"/>
                  </a:cubicBezTo>
                  <a:cubicBezTo>
                    <a:pt x="1024606" y="252016"/>
                    <a:pt x="1276622" y="0"/>
                    <a:pt x="15875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1" name="Round Same Side Corner Rectangle 6"/>
            <p:cNvSpPr>
              <a:spLocks noChangeAspect="1"/>
            </p:cNvSpPr>
            <p:nvPr/>
          </p:nvSpPr>
          <p:spPr>
            <a:xfrm rot="1795255">
              <a:off x="3308926" y="3001968"/>
              <a:ext cx="105549" cy="423157"/>
            </a:xfrm>
            <a:custGeom>
              <a:avLst/>
              <a:gdLst/>
              <a:ahLst/>
              <a:cxnLst/>
              <a:rect l="l" t="t" r="r" b="b"/>
              <a:pathLst>
                <a:path w="1035916" h="4153123">
                  <a:moveTo>
                    <a:pt x="277501" y="3759099"/>
                  </a:moveTo>
                  <a:lnTo>
                    <a:pt x="758408" y="3759099"/>
                  </a:lnTo>
                  <a:lnTo>
                    <a:pt x="517954" y="4153123"/>
                  </a:lnTo>
                  <a:close/>
                  <a:moveTo>
                    <a:pt x="42612" y="2944898"/>
                  </a:moveTo>
                  <a:cubicBezTo>
                    <a:pt x="153922" y="2941505"/>
                    <a:pt x="246502" y="2889483"/>
                    <a:pt x="275675" y="2819018"/>
                  </a:cubicBezTo>
                  <a:cubicBezTo>
                    <a:pt x="304648" y="2892614"/>
                    <a:pt x="403763" y="2945872"/>
                    <a:pt x="521107" y="2945872"/>
                  </a:cubicBezTo>
                  <a:cubicBezTo>
                    <a:pt x="638453" y="2945872"/>
                    <a:pt x="737567" y="2892613"/>
                    <a:pt x="766540" y="2819017"/>
                  </a:cubicBezTo>
                  <a:cubicBezTo>
                    <a:pt x="795133" y="2888142"/>
                    <a:pt x="884783" y="2939514"/>
                    <a:pt x="993299" y="2944464"/>
                  </a:cubicBezTo>
                  <a:lnTo>
                    <a:pt x="776840" y="3657264"/>
                  </a:lnTo>
                  <a:lnTo>
                    <a:pt x="258940" y="3657264"/>
                  </a:lnTo>
                  <a:close/>
                  <a:moveTo>
                    <a:pt x="809102" y="564558"/>
                  </a:moveTo>
                  <a:lnTo>
                    <a:pt x="1035914" y="564558"/>
                  </a:lnTo>
                  <a:lnTo>
                    <a:pt x="1035915" y="2838682"/>
                  </a:lnTo>
                  <a:cubicBezTo>
                    <a:pt x="1029586" y="2840409"/>
                    <a:pt x="1023074" y="2840731"/>
                    <a:pt x="1016490" y="2840731"/>
                  </a:cubicBezTo>
                  <a:cubicBezTo>
                    <a:pt x="901952" y="2840731"/>
                    <a:pt x="809102" y="2743612"/>
                    <a:pt x="809101" y="2623810"/>
                  </a:cubicBezTo>
                  <a:close/>
                  <a:moveTo>
                    <a:pt x="310569" y="564558"/>
                  </a:moveTo>
                  <a:lnTo>
                    <a:pt x="725347" y="564558"/>
                  </a:lnTo>
                  <a:lnTo>
                    <a:pt x="725347" y="2633342"/>
                  </a:lnTo>
                  <a:cubicBezTo>
                    <a:pt x="725347" y="2747880"/>
                    <a:pt x="632496" y="2840731"/>
                    <a:pt x="517958" y="2840731"/>
                  </a:cubicBezTo>
                  <a:cubicBezTo>
                    <a:pt x="403420" y="2840731"/>
                    <a:pt x="310569" y="2747880"/>
                    <a:pt x="310569" y="2633342"/>
                  </a:cubicBezTo>
                  <a:close/>
                  <a:moveTo>
                    <a:pt x="0" y="564557"/>
                  </a:moveTo>
                  <a:lnTo>
                    <a:pt x="226813" y="564557"/>
                  </a:lnTo>
                  <a:lnTo>
                    <a:pt x="226813" y="2623810"/>
                  </a:lnTo>
                  <a:cubicBezTo>
                    <a:pt x="226813" y="2743612"/>
                    <a:pt x="133962" y="2840731"/>
                    <a:pt x="19424" y="2840730"/>
                  </a:cubicBezTo>
                  <a:cubicBezTo>
                    <a:pt x="12841" y="2840730"/>
                    <a:pt x="6329" y="2840409"/>
                    <a:pt x="0" y="2838682"/>
                  </a:cubicBezTo>
                  <a:close/>
                  <a:moveTo>
                    <a:pt x="71964" y="71964"/>
                  </a:moveTo>
                  <a:cubicBezTo>
                    <a:pt x="116427" y="27501"/>
                    <a:pt x="177852" y="0"/>
                    <a:pt x="245701" y="0"/>
                  </a:cubicBezTo>
                  <a:lnTo>
                    <a:pt x="790215" y="0"/>
                  </a:lnTo>
                  <a:cubicBezTo>
                    <a:pt x="925912" y="0"/>
                    <a:pt x="1035916" y="110004"/>
                    <a:pt x="1035916" y="245701"/>
                  </a:cubicBezTo>
                  <a:cubicBezTo>
                    <a:pt x="1035916" y="327601"/>
                    <a:pt x="1035915" y="409501"/>
                    <a:pt x="1035915" y="491401"/>
                  </a:cubicBezTo>
                  <a:lnTo>
                    <a:pt x="0" y="491401"/>
                  </a:lnTo>
                  <a:lnTo>
                    <a:pt x="0" y="245701"/>
                  </a:lnTo>
                  <a:cubicBezTo>
                    <a:pt x="0" y="177853"/>
                    <a:pt x="27501" y="116427"/>
                    <a:pt x="71964" y="719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2" name="Rounded Rectangle 27"/>
            <p:cNvSpPr/>
            <p:nvPr/>
          </p:nvSpPr>
          <p:spPr>
            <a:xfrm rot="20695255">
              <a:off x="3139926" y="1944469"/>
              <a:ext cx="238654" cy="183319"/>
            </a:xfrm>
            <a:custGeom>
              <a:avLst/>
              <a:gdLst/>
              <a:ahLst/>
              <a:cxnLst/>
              <a:rect l="l" t="t" r="r" b="b"/>
              <a:pathLst>
                <a:path w="3186824" h="2447912">
                  <a:moveTo>
                    <a:pt x="1917737" y="1021643"/>
                  </a:moveTo>
                  <a:cubicBezTo>
                    <a:pt x="2188548" y="1021643"/>
                    <a:pt x="2408083" y="1241178"/>
                    <a:pt x="2408083" y="1511989"/>
                  </a:cubicBezTo>
                  <a:cubicBezTo>
                    <a:pt x="2408083" y="1782800"/>
                    <a:pt x="2188548" y="2002335"/>
                    <a:pt x="1917737" y="2002335"/>
                  </a:cubicBezTo>
                  <a:cubicBezTo>
                    <a:pt x="1646926" y="2002335"/>
                    <a:pt x="1427391" y="1782800"/>
                    <a:pt x="1427391" y="1511989"/>
                  </a:cubicBezTo>
                  <a:cubicBezTo>
                    <a:pt x="1427391" y="1241178"/>
                    <a:pt x="1646926" y="1021643"/>
                    <a:pt x="1917737" y="1021643"/>
                  </a:cubicBezTo>
                  <a:close/>
                  <a:moveTo>
                    <a:pt x="1917737" y="827913"/>
                  </a:moveTo>
                  <a:cubicBezTo>
                    <a:pt x="1539932" y="827913"/>
                    <a:pt x="1233661" y="1134184"/>
                    <a:pt x="1233661" y="1511989"/>
                  </a:cubicBezTo>
                  <a:cubicBezTo>
                    <a:pt x="1233661" y="1889794"/>
                    <a:pt x="1539932" y="2196065"/>
                    <a:pt x="1917737" y="2196065"/>
                  </a:cubicBezTo>
                  <a:cubicBezTo>
                    <a:pt x="2295542" y="2196065"/>
                    <a:pt x="2601813" y="1889794"/>
                    <a:pt x="2601813" y="1511989"/>
                  </a:cubicBezTo>
                  <a:cubicBezTo>
                    <a:pt x="2601813" y="1134184"/>
                    <a:pt x="2295542" y="827913"/>
                    <a:pt x="1917737" y="827913"/>
                  </a:cubicBezTo>
                  <a:close/>
                  <a:moveTo>
                    <a:pt x="1112286" y="675885"/>
                  </a:moveTo>
                  <a:lnTo>
                    <a:pt x="1112286" y="830188"/>
                  </a:lnTo>
                  <a:lnTo>
                    <a:pt x="1328310" y="830188"/>
                  </a:lnTo>
                  <a:lnTo>
                    <a:pt x="1328310" y="675885"/>
                  </a:lnTo>
                  <a:close/>
                  <a:moveTo>
                    <a:pt x="2586084" y="626422"/>
                  </a:moveTo>
                  <a:lnTo>
                    <a:pt x="2586084" y="830188"/>
                  </a:lnTo>
                  <a:lnTo>
                    <a:pt x="3001340" y="830188"/>
                  </a:lnTo>
                  <a:lnTo>
                    <a:pt x="3001340" y="626422"/>
                  </a:lnTo>
                  <a:close/>
                  <a:moveTo>
                    <a:pt x="1593701" y="108218"/>
                  </a:moveTo>
                  <a:lnTo>
                    <a:pt x="1593701" y="432905"/>
                  </a:lnTo>
                  <a:lnTo>
                    <a:pt x="2241773" y="432905"/>
                  </a:lnTo>
                  <a:lnTo>
                    <a:pt x="2241773" y="108218"/>
                  </a:lnTo>
                  <a:close/>
                  <a:moveTo>
                    <a:pt x="1452512" y="0"/>
                  </a:moveTo>
                  <a:lnTo>
                    <a:pt x="2382963" y="0"/>
                  </a:lnTo>
                  <a:cubicBezTo>
                    <a:pt x="2433311" y="0"/>
                    <a:pt x="2474127" y="40816"/>
                    <a:pt x="2474127" y="91164"/>
                  </a:cubicBezTo>
                  <a:lnTo>
                    <a:pt x="2474127" y="432905"/>
                  </a:lnTo>
                  <a:lnTo>
                    <a:pt x="2933014" y="432905"/>
                  </a:lnTo>
                  <a:cubicBezTo>
                    <a:pt x="3073189" y="432905"/>
                    <a:pt x="3186824" y="546540"/>
                    <a:pt x="3186824" y="686715"/>
                  </a:cubicBezTo>
                  <a:lnTo>
                    <a:pt x="3186824" y="2194102"/>
                  </a:lnTo>
                  <a:cubicBezTo>
                    <a:pt x="3186824" y="2334277"/>
                    <a:pt x="3073189" y="2447912"/>
                    <a:pt x="2933014" y="2447912"/>
                  </a:cubicBezTo>
                  <a:lnTo>
                    <a:pt x="253810" y="2447912"/>
                  </a:lnTo>
                  <a:cubicBezTo>
                    <a:pt x="113635" y="2447912"/>
                    <a:pt x="0" y="2334277"/>
                    <a:pt x="0" y="2194102"/>
                  </a:cubicBezTo>
                  <a:lnTo>
                    <a:pt x="0" y="686715"/>
                  </a:lnTo>
                  <a:cubicBezTo>
                    <a:pt x="0" y="546540"/>
                    <a:pt x="113635" y="432905"/>
                    <a:pt x="253810" y="432905"/>
                  </a:cubicBezTo>
                  <a:lnTo>
                    <a:pt x="307082" y="432905"/>
                  </a:lnTo>
                  <a:lnTo>
                    <a:pt x="307082" y="313169"/>
                  </a:lnTo>
                  <a:cubicBezTo>
                    <a:pt x="307082" y="287995"/>
                    <a:pt x="327490" y="267587"/>
                    <a:pt x="352664" y="267587"/>
                  </a:cubicBezTo>
                  <a:lnTo>
                    <a:pt x="817888" y="267587"/>
                  </a:lnTo>
                  <a:cubicBezTo>
                    <a:pt x="843062" y="267587"/>
                    <a:pt x="863470" y="287995"/>
                    <a:pt x="863470" y="313169"/>
                  </a:cubicBezTo>
                  <a:lnTo>
                    <a:pt x="863470" y="432905"/>
                  </a:lnTo>
                  <a:lnTo>
                    <a:pt x="1361348" y="432905"/>
                  </a:lnTo>
                  <a:lnTo>
                    <a:pt x="1361348" y="91164"/>
                  </a:lnTo>
                  <a:cubicBezTo>
                    <a:pt x="1361348" y="40816"/>
                    <a:pt x="1402164" y="0"/>
                    <a:pt x="14525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3" name="Rectangle 36"/>
            <p:cNvSpPr/>
            <p:nvPr/>
          </p:nvSpPr>
          <p:spPr>
            <a:xfrm rot="20695255">
              <a:off x="3594049" y="2058933"/>
              <a:ext cx="226819" cy="189603"/>
            </a:xfrm>
            <a:custGeom>
              <a:avLst/>
              <a:gdLst/>
              <a:ahLst/>
              <a:cxnLst/>
              <a:rect l="l" t="t" r="r" b="b"/>
              <a:pathLst>
                <a:path w="3186824" h="2663936">
                  <a:moveTo>
                    <a:pt x="2624444" y="2376100"/>
                  </a:moveTo>
                  <a:lnTo>
                    <a:pt x="2624444" y="2520100"/>
                  </a:lnTo>
                  <a:lnTo>
                    <a:pt x="2952463" y="2520100"/>
                  </a:lnTo>
                  <a:lnTo>
                    <a:pt x="2952463" y="2376100"/>
                  </a:lnTo>
                  <a:close/>
                  <a:moveTo>
                    <a:pt x="210911" y="2376100"/>
                  </a:moveTo>
                  <a:lnTo>
                    <a:pt x="210911" y="2520100"/>
                  </a:lnTo>
                  <a:lnTo>
                    <a:pt x="538930" y="2520100"/>
                  </a:lnTo>
                  <a:lnTo>
                    <a:pt x="538930" y="2376100"/>
                  </a:lnTo>
                  <a:close/>
                  <a:moveTo>
                    <a:pt x="2624444" y="2095269"/>
                  </a:moveTo>
                  <a:lnTo>
                    <a:pt x="2624444" y="2239269"/>
                  </a:lnTo>
                  <a:lnTo>
                    <a:pt x="2952463" y="2239269"/>
                  </a:lnTo>
                  <a:lnTo>
                    <a:pt x="2952463" y="2095269"/>
                  </a:lnTo>
                  <a:close/>
                  <a:moveTo>
                    <a:pt x="210911" y="2095269"/>
                  </a:moveTo>
                  <a:lnTo>
                    <a:pt x="210911" y="2239269"/>
                  </a:lnTo>
                  <a:lnTo>
                    <a:pt x="538930" y="2239269"/>
                  </a:lnTo>
                  <a:lnTo>
                    <a:pt x="538930" y="2095269"/>
                  </a:lnTo>
                  <a:close/>
                  <a:moveTo>
                    <a:pt x="2624444" y="1814436"/>
                  </a:moveTo>
                  <a:lnTo>
                    <a:pt x="2624444" y="1958436"/>
                  </a:lnTo>
                  <a:lnTo>
                    <a:pt x="2952463" y="1958436"/>
                  </a:lnTo>
                  <a:lnTo>
                    <a:pt x="2952463" y="1814436"/>
                  </a:lnTo>
                  <a:close/>
                  <a:moveTo>
                    <a:pt x="210911" y="1814436"/>
                  </a:moveTo>
                  <a:lnTo>
                    <a:pt x="210911" y="1958436"/>
                  </a:lnTo>
                  <a:lnTo>
                    <a:pt x="538930" y="1958436"/>
                  </a:lnTo>
                  <a:lnTo>
                    <a:pt x="538930" y="1814436"/>
                  </a:lnTo>
                  <a:close/>
                  <a:moveTo>
                    <a:pt x="2624444" y="1533603"/>
                  </a:moveTo>
                  <a:lnTo>
                    <a:pt x="2624444" y="1677603"/>
                  </a:lnTo>
                  <a:lnTo>
                    <a:pt x="2952463" y="1677603"/>
                  </a:lnTo>
                  <a:lnTo>
                    <a:pt x="2952463" y="1533603"/>
                  </a:lnTo>
                  <a:close/>
                  <a:moveTo>
                    <a:pt x="210911" y="1533603"/>
                  </a:moveTo>
                  <a:lnTo>
                    <a:pt x="210911" y="1677603"/>
                  </a:lnTo>
                  <a:lnTo>
                    <a:pt x="538930" y="1677603"/>
                  </a:lnTo>
                  <a:lnTo>
                    <a:pt x="538930" y="1533603"/>
                  </a:lnTo>
                  <a:close/>
                  <a:moveTo>
                    <a:pt x="2624444" y="1252770"/>
                  </a:moveTo>
                  <a:lnTo>
                    <a:pt x="2624444" y="1396770"/>
                  </a:lnTo>
                  <a:lnTo>
                    <a:pt x="2952463" y="1396770"/>
                  </a:lnTo>
                  <a:lnTo>
                    <a:pt x="2952463" y="1252770"/>
                  </a:lnTo>
                  <a:close/>
                  <a:moveTo>
                    <a:pt x="210911" y="1252770"/>
                  </a:moveTo>
                  <a:lnTo>
                    <a:pt x="210911" y="1396770"/>
                  </a:lnTo>
                  <a:lnTo>
                    <a:pt x="538930" y="1396770"/>
                  </a:lnTo>
                  <a:lnTo>
                    <a:pt x="538930" y="1252770"/>
                  </a:lnTo>
                  <a:close/>
                  <a:moveTo>
                    <a:pt x="2624444" y="971937"/>
                  </a:moveTo>
                  <a:lnTo>
                    <a:pt x="2624444" y="1115937"/>
                  </a:lnTo>
                  <a:lnTo>
                    <a:pt x="2952463" y="1115937"/>
                  </a:lnTo>
                  <a:lnTo>
                    <a:pt x="2952463" y="971937"/>
                  </a:lnTo>
                  <a:close/>
                  <a:moveTo>
                    <a:pt x="210911" y="971937"/>
                  </a:moveTo>
                  <a:lnTo>
                    <a:pt x="210911" y="1115937"/>
                  </a:lnTo>
                  <a:lnTo>
                    <a:pt x="538930" y="1115937"/>
                  </a:lnTo>
                  <a:lnTo>
                    <a:pt x="538930" y="971937"/>
                  </a:lnTo>
                  <a:close/>
                  <a:moveTo>
                    <a:pt x="2624444" y="691104"/>
                  </a:moveTo>
                  <a:lnTo>
                    <a:pt x="2624444" y="835104"/>
                  </a:lnTo>
                  <a:lnTo>
                    <a:pt x="2952463" y="835104"/>
                  </a:lnTo>
                  <a:lnTo>
                    <a:pt x="2952463" y="691104"/>
                  </a:lnTo>
                  <a:close/>
                  <a:moveTo>
                    <a:pt x="210911" y="691104"/>
                  </a:moveTo>
                  <a:lnTo>
                    <a:pt x="210911" y="835104"/>
                  </a:lnTo>
                  <a:lnTo>
                    <a:pt x="538930" y="835104"/>
                  </a:lnTo>
                  <a:lnTo>
                    <a:pt x="538930" y="691104"/>
                  </a:lnTo>
                  <a:close/>
                  <a:moveTo>
                    <a:pt x="988006" y="552354"/>
                  </a:moveTo>
                  <a:lnTo>
                    <a:pt x="988006" y="2111583"/>
                  </a:lnTo>
                  <a:lnTo>
                    <a:pt x="2332169" y="1331969"/>
                  </a:lnTo>
                  <a:close/>
                  <a:moveTo>
                    <a:pt x="2624444" y="410271"/>
                  </a:moveTo>
                  <a:lnTo>
                    <a:pt x="2624444" y="554271"/>
                  </a:lnTo>
                  <a:lnTo>
                    <a:pt x="2952463" y="554271"/>
                  </a:lnTo>
                  <a:lnTo>
                    <a:pt x="2952463" y="410271"/>
                  </a:lnTo>
                  <a:close/>
                  <a:moveTo>
                    <a:pt x="210911" y="410271"/>
                  </a:moveTo>
                  <a:lnTo>
                    <a:pt x="210911" y="554271"/>
                  </a:lnTo>
                  <a:lnTo>
                    <a:pt x="538930" y="554271"/>
                  </a:lnTo>
                  <a:lnTo>
                    <a:pt x="538930" y="410271"/>
                  </a:lnTo>
                  <a:close/>
                  <a:moveTo>
                    <a:pt x="2624444" y="129438"/>
                  </a:moveTo>
                  <a:lnTo>
                    <a:pt x="2624444" y="273438"/>
                  </a:lnTo>
                  <a:lnTo>
                    <a:pt x="2952463" y="273438"/>
                  </a:lnTo>
                  <a:lnTo>
                    <a:pt x="2952463" y="129438"/>
                  </a:lnTo>
                  <a:close/>
                  <a:moveTo>
                    <a:pt x="210911" y="129438"/>
                  </a:moveTo>
                  <a:lnTo>
                    <a:pt x="210911" y="273438"/>
                  </a:lnTo>
                  <a:lnTo>
                    <a:pt x="538930" y="273438"/>
                  </a:lnTo>
                  <a:lnTo>
                    <a:pt x="538930" y="129438"/>
                  </a:lnTo>
                  <a:close/>
                  <a:moveTo>
                    <a:pt x="0" y="0"/>
                  </a:moveTo>
                  <a:lnTo>
                    <a:pt x="3186824" y="0"/>
                  </a:lnTo>
                  <a:lnTo>
                    <a:pt x="3186824" y="2663936"/>
                  </a:lnTo>
                  <a:lnTo>
                    <a:pt x="0" y="2663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4" name="Rectangle 16"/>
            <p:cNvSpPr/>
            <p:nvPr/>
          </p:nvSpPr>
          <p:spPr>
            <a:xfrm rot="20695255">
              <a:off x="2623362" y="3668099"/>
              <a:ext cx="252529" cy="165966"/>
            </a:xfrm>
            <a:custGeom>
              <a:avLst/>
              <a:gdLst/>
              <a:ahLst/>
              <a:cxnLst/>
              <a:rect l="l" t="t" r="r" b="b"/>
              <a:pathLst>
                <a:path w="3240006" h="2129375">
                  <a:moveTo>
                    <a:pt x="1916836" y="454558"/>
                  </a:moveTo>
                  <a:cubicBezTo>
                    <a:pt x="2018418" y="454558"/>
                    <a:pt x="2100766" y="536906"/>
                    <a:pt x="2100766" y="638488"/>
                  </a:cubicBezTo>
                  <a:cubicBezTo>
                    <a:pt x="2100766" y="740070"/>
                    <a:pt x="2018418" y="822418"/>
                    <a:pt x="1916836" y="822418"/>
                  </a:cubicBezTo>
                  <a:cubicBezTo>
                    <a:pt x="1815254" y="822418"/>
                    <a:pt x="1732906" y="740070"/>
                    <a:pt x="1732906" y="638488"/>
                  </a:cubicBezTo>
                  <a:cubicBezTo>
                    <a:pt x="1732906" y="536906"/>
                    <a:pt x="1815254" y="454558"/>
                    <a:pt x="1916836" y="454558"/>
                  </a:cubicBezTo>
                  <a:close/>
                  <a:moveTo>
                    <a:pt x="1197545" y="272737"/>
                  </a:moveTo>
                  <a:lnTo>
                    <a:pt x="1861974" y="1458536"/>
                  </a:lnTo>
                  <a:lnTo>
                    <a:pt x="2263096" y="848801"/>
                  </a:lnTo>
                  <a:lnTo>
                    <a:pt x="2919562" y="1846679"/>
                  </a:lnTo>
                  <a:lnTo>
                    <a:pt x="2079459" y="1846679"/>
                  </a:lnTo>
                  <a:lnTo>
                    <a:pt x="1606629" y="1846679"/>
                  </a:lnTo>
                  <a:lnTo>
                    <a:pt x="315630" y="1846679"/>
                  </a:lnTo>
                  <a:close/>
                  <a:moveTo>
                    <a:pt x="180003" y="164687"/>
                  </a:moveTo>
                  <a:lnTo>
                    <a:pt x="180003" y="1964687"/>
                  </a:lnTo>
                  <a:lnTo>
                    <a:pt x="3060003" y="1964687"/>
                  </a:lnTo>
                  <a:lnTo>
                    <a:pt x="3060003" y="164687"/>
                  </a:lnTo>
                  <a:close/>
                  <a:moveTo>
                    <a:pt x="0" y="0"/>
                  </a:moveTo>
                  <a:lnTo>
                    <a:pt x="3240006" y="0"/>
                  </a:lnTo>
                  <a:lnTo>
                    <a:pt x="3240006" y="2129375"/>
                  </a:lnTo>
                  <a:lnTo>
                    <a:pt x="0" y="2129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5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426" y="1501275"/>
            <a:ext cx="1777840" cy="178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3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753816" y="2499742"/>
            <a:ext cx="4666118" cy="1036915"/>
          </a:xfrm>
          <a:prstGeom prst="roundRect">
            <a:avLst/>
          </a:prstGeom>
          <a:solidFill>
            <a:schemeClr val="accent2"/>
          </a:solidFill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1620" dirty="0"/>
              <a:t>Negara mempunyai monopoli dalam menetapkan tujuanbersama dari masyarakat atau untuk mencapai cita-cita negara.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753815" y="1100286"/>
            <a:ext cx="4689717" cy="134808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1620" dirty="0"/>
              <a:t>Negara mempunyai kekuasaan untuk </a:t>
            </a:r>
            <a:endParaRPr lang="en-ID" sz="1620" dirty="0" smtClean="0"/>
          </a:p>
          <a:p>
            <a:pPr lvl="0" algn="ctr" rtl="0"/>
            <a:r>
              <a:rPr lang="id-ID" sz="1620" dirty="0" smtClean="0"/>
              <a:t>Memak</a:t>
            </a:r>
            <a:r>
              <a:rPr lang="en-ID" sz="1620" dirty="0" err="1" smtClean="0"/>
              <a:t>ai</a:t>
            </a:r>
            <a:r>
              <a:rPr lang="en-ID" sz="1620" dirty="0" smtClean="0"/>
              <a:t> </a:t>
            </a:r>
            <a:r>
              <a:rPr lang="id-ID" sz="1620" dirty="0" smtClean="0"/>
              <a:t>kekerasan,agar </a:t>
            </a:r>
            <a:r>
              <a:rPr lang="id-ID" sz="1620" dirty="0"/>
              <a:t>peraturan </a:t>
            </a:r>
            <a:r>
              <a:rPr lang="id-ID" sz="1620" dirty="0" smtClean="0"/>
              <a:t>perundang-</a:t>
            </a:r>
            <a:r>
              <a:rPr lang="en-ID" sz="1620" dirty="0" smtClean="0"/>
              <a:t> </a:t>
            </a:r>
          </a:p>
          <a:p>
            <a:pPr lvl="0" rtl="0"/>
            <a:r>
              <a:rPr lang="id-ID" sz="1620" dirty="0" smtClean="0"/>
              <a:t>undangan </a:t>
            </a:r>
            <a:r>
              <a:rPr lang="id-ID" sz="1620" dirty="0"/>
              <a:t>ditaati </a:t>
            </a:r>
            <a:r>
              <a:rPr lang="id-ID" sz="1620" dirty="0" smtClean="0"/>
              <a:t>dengan</a:t>
            </a:r>
            <a:r>
              <a:rPr lang="en-ID" sz="1620" dirty="0" smtClean="0"/>
              <a:t> </a:t>
            </a:r>
            <a:r>
              <a:rPr lang="id-ID" sz="1620" dirty="0" smtClean="0"/>
              <a:t>demikian penertiban</a:t>
            </a:r>
            <a:r>
              <a:rPr lang="en-ID" sz="1620" dirty="0" smtClean="0"/>
              <a:t> </a:t>
            </a:r>
            <a:r>
              <a:rPr lang="id-ID" sz="1620" dirty="0" smtClean="0"/>
              <a:t> </a:t>
            </a:r>
            <a:r>
              <a:rPr lang="id-ID" sz="1620" dirty="0"/>
              <a:t>dalam </a:t>
            </a:r>
            <a:r>
              <a:rPr lang="id-ID" sz="1620" dirty="0" smtClean="0"/>
              <a:t>masyarakat </a:t>
            </a:r>
            <a:r>
              <a:rPr lang="id-ID" sz="1620" dirty="0"/>
              <a:t>tercapai </a:t>
            </a:r>
            <a:r>
              <a:rPr lang="id-ID" sz="1620" dirty="0" smtClean="0"/>
              <a:t>serta</a:t>
            </a:r>
            <a:r>
              <a:rPr lang="en-ID" sz="1620" dirty="0" smtClean="0"/>
              <a:t> </a:t>
            </a:r>
            <a:r>
              <a:rPr lang="id-ID" sz="1620" dirty="0" smtClean="0"/>
              <a:t>timbulnya </a:t>
            </a:r>
            <a:r>
              <a:rPr lang="en-ID" sz="1620" dirty="0" smtClean="0"/>
              <a:t>     </a:t>
            </a:r>
            <a:r>
              <a:rPr lang="id-ID" sz="1620" dirty="0" smtClean="0"/>
              <a:t>anarkhi </a:t>
            </a:r>
            <a:r>
              <a:rPr lang="en-ID" sz="1620" dirty="0" err="1" smtClean="0"/>
              <a:t>dapat</a:t>
            </a:r>
            <a:r>
              <a:rPr lang="en-ID" sz="1620" dirty="0" smtClean="0"/>
              <a:t> </a:t>
            </a:r>
            <a:r>
              <a:rPr lang="id-ID" sz="1620" dirty="0" smtClean="0"/>
              <a:t>dicegah</a:t>
            </a:r>
            <a:r>
              <a:rPr lang="id-ID" sz="1620" dirty="0"/>
              <a:t>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77415" y="3651870"/>
            <a:ext cx="4666118" cy="10369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>
            <a:solidFill>
              <a:schemeClr val="accent5">
                <a:shade val="95000"/>
                <a:satMod val="105000"/>
              </a:schemeClr>
            </a:solidFill>
          </a:ln>
        </p:spPr>
        <p:txBody>
          <a:bodyPr anchor="ctr"/>
          <a:lstStyle>
            <a:lvl1pPr lvl="0">
              <a:defRPr/>
            </a:lvl1pPr>
          </a:lstStyle>
          <a:p>
            <a:pPr lvl="0" algn="ctr" rtl="0"/>
            <a:r>
              <a:rPr lang="id-ID" sz="1620" dirty="0"/>
              <a:t>Semua peraturan perundang-undangan berlaku untuk semua orang tanpa terkecuali.</a:t>
            </a:r>
          </a:p>
        </p:txBody>
      </p:sp>
      <p:pic>
        <p:nvPicPr>
          <p:cNvPr id="14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20538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0" y="4515966"/>
            <a:ext cx="9144000" cy="529707"/>
            <a:chOff x="542552" y="1945340"/>
            <a:chExt cx="8093321" cy="986450"/>
          </a:xfrm>
          <a:solidFill>
            <a:schemeClr val="accent5"/>
          </a:solidFill>
        </p:grpSpPr>
        <p:sp>
          <p:nvSpPr>
            <p:cNvPr id="16" name="Round Same Side Corner Rectangle 8"/>
            <p:cNvSpPr/>
            <p:nvPr/>
          </p:nvSpPr>
          <p:spPr>
            <a:xfrm>
              <a:off x="542552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Round Same Side Corner Rectangle 20"/>
            <p:cNvSpPr/>
            <p:nvPr/>
          </p:nvSpPr>
          <p:spPr>
            <a:xfrm rot="10800000">
              <a:off x="948458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Round Same Side Corner Rectangle 8"/>
            <p:cNvSpPr/>
            <p:nvPr/>
          </p:nvSpPr>
          <p:spPr>
            <a:xfrm>
              <a:off x="1445676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Round Same Side Corner Rectangle 20"/>
            <p:cNvSpPr/>
            <p:nvPr/>
          </p:nvSpPr>
          <p:spPr>
            <a:xfrm rot="10800000">
              <a:off x="1851582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Round Same Side Corner Rectangle 8"/>
            <p:cNvSpPr/>
            <p:nvPr/>
          </p:nvSpPr>
          <p:spPr>
            <a:xfrm>
              <a:off x="2348800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Round Same Side Corner Rectangle 20"/>
            <p:cNvSpPr/>
            <p:nvPr/>
          </p:nvSpPr>
          <p:spPr>
            <a:xfrm rot="10800000">
              <a:off x="2754706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Round Same Side Corner Rectangle 8"/>
            <p:cNvSpPr/>
            <p:nvPr/>
          </p:nvSpPr>
          <p:spPr>
            <a:xfrm>
              <a:off x="3251924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Round Same Side Corner Rectangle 20"/>
            <p:cNvSpPr/>
            <p:nvPr/>
          </p:nvSpPr>
          <p:spPr>
            <a:xfrm rot="10800000">
              <a:off x="3657830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Round Same Side Corner Rectangle 8"/>
            <p:cNvSpPr/>
            <p:nvPr/>
          </p:nvSpPr>
          <p:spPr>
            <a:xfrm>
              <a:off x="4155048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Round Same Side Corner Rectangle 20"/>
            <p:cNvSpPr/>
            <p:nvPr/>
          </p:nvSpPr>
          <p:spPr>
            <a:xfrm rot="10800000">
              <a:off x="4560954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Round Same Side Corner Rectangle 8"/>
            <p:cNvSpPr/>
            <p:nvPr/>
          </p:nvSpPr>
          <p:spPr>
            <a:xfrm>
              <a:off x="5058172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Round Same Side Corner Rectangle 20"/>
            <p:cNvSpPr/>
            <p:nvPr/>
          </p:nvSpPr>
          <p:spPr>
            <a:xfrm rot="10800000">
              <a:off x="5464078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Round Same Side Corner Rectangle 8"/>
            <p:cNvSpPr/>
            <p:nvPr/>
          </p:nvSpPr>
          <p:spPr>
            <a:xfrm>
              <a:off x="5961296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Round Same Side Corner Rectangle 20"/>
            <p:cNvSpPr/>
            <p:nvPr/>
          </p:nvSpPr>
          <p:spPr>
            <a:xfrm rot="10800000">
              <a:off x="6367202" y="1945341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Round Same Side Corner Rectangle 8"/>
            <p:cNvSpPr/>
            <p:nvPr/>
          </p:nvSpPr>
          <p:spPr>
            <a:xfrm>
              <a:off x="6864420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Round Same Side Corner Rectangle 20"/>
            <p:cNvSpPr/>
            <p:nvPr/>
          </p:nvSpPr>
          <p:spPr>
            <a:xfrm rot="10800000">
              <a:off x="7270326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ound Same Side Corner Rectangle 8"/>
            <p:cNvSpPr/>
            <p:nvPr/>
          </p:nvSpPr>
          <p:spPr>
            <a:xfrm>
              <a:off x="7767544" y="1945340"/>
              <a:ext cx="371115" cy="97742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 Same Side Corner Rectangle 20"/>
            <p:cNvSpPr/>
            <p:nvPr/>
          </p:nvSpPr>
          <p:spPr>
            <a:xfrm rot="10800000">
              <a:off x="8173446" y="1945340"/>
              <a:ext cx="462427" cy="986449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4" name="Picture 3" descr="D:\KBM-정애\014-Fullppt\PNG이미지\지구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36749"/>
            <a:ext cx="1236428" cy="123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hevron 34"/>
          <p:cNvSpPr/>
          <p:nvPr/>
        </p:nvSpPr>
        <p:spPr>
          <a:xfrm>
            <a:off x="2875418" y="156014"/>
            <a:ext cx="3676186" cy="423881"/>
          </a:xfrm>
          <a:prstGeom prst="chevron">
            <a:avLst>
              <a:gd name="adj" fmla="val 44855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2400" dirty="0"/>
              <a:t>SIFAT NEGARA</a:t>
            </a:r>
          </a:p>
        </p:txBody>
      </p:sp>
      <p:sp>
        <p:nvSpPr>
          <p:cNvPr id="36" name="Chevron 35"/>
          <p:cNvSpPr/>
          <p:nvPr/>
        </p:nvSpPr>
        <p:spPr>
          <a:xfrm>
            <a:off x="-36512" y="1427789"/>
            <a:ext cx="2741918" cy="423881"/>
          </a:xfrm>
          <a:prstGeom prst="chevron">
            <a:avLst>
              <a:gd name="adj" fmla="val 4485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ID" sz="2000" dirty="0" err="1" smtClean="0"/>
              <a:t>Memaksa</a:t>
            </a:r>
            <a:endParaRPr lang="en-US" sz="2000" dirty="0"/>
          </a:p>
        </p:txBody>
      </p:sp>
      <p:sp>
        <p:nvSpPr>
          <p:cNvPr id="37" name="Chevron 36"/>
          <p:cNvSpPr/>
          <p:nvPr/>
        </p:nvSpPr>
        <p:spPr>
          <a:xfrm>
            <a:off x="-36512" y="2723933"/>
            <a:ext cx="2741918" cy="423881"/>
          </a:xfrm>
          <a:prstGeom prst="chevron">
            <a:avLst>
              <a:gd name="adj" fmla="val 4485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ID" sz="2000" dirty="0" err="1" smtClean="0"/>
              <a:t>Monopoli</a:t>
            </a:r>
            <a:endParaRPr lang="en-US" sz="2000" dirty="0"/>
          </a:p>
        </p:txBody>
      </p:sp>
      <p:sp>
        <p:nvSpPr>
          <p:cNvPr id="38" name="Chevron 37"/>
          <p:cNvSpPr/>
          <p:nvPr/>
        </p:nvSpPr>
        <p:spPr>
          <a:xfrm>
            <a:off x="-36512" y="3948069"/>
            <a:ext cx="2741918" cy="423881"/>
          </a:xfrm>
          <a:prstGeom prst="chevron">
            <a:avLst>
              <a:gd name="adj" fmla="val 44855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ID" sz="2000" dirty="0" err="1" smtClean="0"/>
              <a:t>Mencakup</a:t>
            </a:r>
            <a:r>
              <a:rPr lang="en-ID" sz="2000" dirty="0" smtClean="0"/>
              <a:t> </a:t>
            </a:r>
            <a:r>
              <a:rPr lang="en-ID" sz="2000" dirty="0" err="1"/>
              <a:t>s</a:t>
            </a:r>
            <a:r>
              <a:rPr lang="en-ID" sz="2000" dirty="0" err="1" smtClean="0"/>
              <a:t>emua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593821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BE36A84930284A934EDF17E88D6FD4" ma:contentTypeVersion="3" ma:contentTypeDescription="Create a new document." ma:contentTypeScope="" ma:versionID="a5e0d69f61c7ac978e9d6c85bd070781">
  <xsd:schema xmlns:xsd="http://www.w3.org/2001/XMLSchema" xmlns:xs="http://www.w3.org/2001/XMLSchema" xmlns:p="http://schemas.microsoft.com/office/2006/metadata/properties" xmlns:ns2="b9204584-5e40-489b-b492-03f0f50c0346" targetNamespace="http://schemas.microsoft.com/office/2006/metadata/properties" ma:root="true" ma:fieldsID="7b1e220d5d3625059e6a0bee016a617f" ns2:_="">
    <xsd:import namespace="b9204584-5e40-489b-b492-03f0f50c03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204584-5e40-489b-b492-03f0f50c03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5032B7-EAD9-47FA-B8AA-EDA30AC3CC6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D0178A9-BCAF-4037-A37D-188CD7215D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3CB48B-532D-48B7-87EE-50DF1E6E30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204584-5e40-489b-b492-03f0f50c03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1800</TotalTime>
  <Words>1222</Words>
  <Application>Microsoft Office PowerPoint</Application>
  <PresentationFormat>On-screen Show (16:9)</PresentationFormat>
  <Paragraphs>282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54" baseType="lpstr">
      <vt:lpstr>Arial Unicode MS</vt:lpstr>
      <vt:lpstr>맑은 고딕</vt:lpstr>
      <vt:lpstr>Arial</vt:lpstr>
      <vt:lpstr>Bahnschrift</vt:lpstr>
      <vt:lpstr>Bookman Old Style</vt:lpstr>
      <vt:lpstr>Calibri</vt:lpstr>
      <vt:lpstr>Didact Gothic</vt:lpstr>
      <vt:lpstr>Hind Vadodara</vt:lpstr>
      <vt:lpstr>Josefin Sans Bold Bold</vt:lpstr>
      <vt:lpstr>Josefin Sans Regular Bold</vt:lpstr>
      <vt:lpstr>Noto Serif Disp Blk</vt:lpstr>
      <vt:lpstr>Nunito</vt:lpstr>
      <vt:lpstr>Raleway Thin</vt:lpstr>
      <vt:lpstr>Roboto Slab Regular</vt:lpstr>
      <vt:lpstr>Rockwell Condensed</vt:lpstr>
      <vt:lpstr>Times New Roman</vt:lpstr>
      <vt:lpstr>Ubuntu</vt:lpstr>
      <vt:lpstr>Wingdings</vt:lpstr>
      <vt:lpstr>Cover and End Slide Master</vt:lpstr>
      <vt:lpstr>Contents Slide Master</vt:lpstr>
      <vt:lpstr>Section Break Slide Master</vt:lpstr>
      <vt:lpstr>MATERI UAS PPKN</vt:lpstr>
      <vt:lpstr>PowerPoint Presentation</vt:lpstr>
      <vt:lpstr>PowerPoint Presentation</vt:lpstr>
      <vt:lpstr>PowerPoint Presentation</vt:lpstr>
      <vt:lpstr>PowerPoint Presentation</vt:lpstr>
      <vt:lpstr>Apakah Negara??</vt:lpstr>
      <vt:lpstr>PowerPoint Presentation</vt:lpstr>
      <vt:lpstr>PowerPoint Presentation</vt:lpstr>
      <vt:lpstr>PowerPoint Presentation</vt:lpstr>
      <vt:lpstr>Konstitusi</vt:lpstr>
      <vt:lpstr>Konstitusi Indonesia</vt:lpstr>
      <vt:lpstr>Demokrasi  Indonesia </vt:lpstr>
      <vt:lpstr>Jenis-jenis  Demokrasi</vt:lpstr>
      <vt:lpstr>Bentuk Demokrasi</vt:lpstr>
      <vt:lpstr>PowerPoint Presentation</vt:lpstr>
      <vt:lpstr>Hak Asasi Manusia</vt:lpstr>
      <vt:lpstr>Sifat HAM</vt:lpstr>
      <vt:lpstr>Faktor yang mempengaruhi pelaksanaan HAM</vt:lpstr>
      <vt:lpstr>Hak dan Kewajiban Negara dan warganegara</vt:lpstr>
      <vt:lpstr>PowerPoint Presentation</vt:lpstr>
      <vt:lpstr>Infographic Layout</vt:lpstr>
      <vt:lpstr>Asas Kewarganegaran</vt:lpstr>
      <vt:lpstr> Kewarganegaran</vt:lpstr>
      <vt:lpstr>Hubungan Warga Negara dengan Negara (Teori tentang keadilan dari Aristoteles)</vt:lpstr>
      <vt:lpstr>PowerPoint Presentation</vt:lpstr>
      <vt:lpstr>PowerPoint Presentation</vt:lpstr>
      <vt:lpstr>PowerPoint Presentation</vt:lpstr>
      <vt:lpstr>Apa sih Geostrategi</vt:lpstr>
      <vt:lpstr>Wujud Geostrategi</vt:lpstr>
      <vt:lpstr>Ketahanan Nasional</vt:lpstr>
      <vt:lpstr>Unsur-Unsur Ketahanan NKRI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Personal</cp:lastModifiedBy>
  <cp:revision>122</cp:revision>
  <dcterms:created xsi:type="dcterms:W3CDTF">2016-12-01T00:32:25Z</dcterms:created>
  <dcterms:modified xsi:type="dcterms:W3CDTF">2020-12-11T05:25:44Z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0x0101006EBE36A84930284A934EDF17E88D6FD4</vt:lpwstr>
  </property>
</Properties>
</file>